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2"/>
  </p:notesMasterIdLst>
  <p:sldIdLst>
    <p:sldId id="639" r:id="rId2"/>
    <p:sldId id="740" r:id="rId3"/>
    <p:sldId id="734" r:id="rId4"/>
    <p:sldId id="742" r:id="rId5"/>
    <p:sldId id="743" r:id="rId6"/>
    <p:sldId id="741" r:id="rId7"/>
    <p:sldId id="735" r:id="rId8"/>
    <p:sldId id="736" r:id="rId9"/>
    <p:sldId id="737" r:id="rId10"/>
    <p:sldId id="718" r:id="rId11"/>
    <p:sldId id="714" r:id="rId12"/>
    <p:sldId id="713" r:id="rId13"/>
    <p:sldId id="717" r:id="rId14"/>
    <p:sldId id="748" r:id="rId15"/>
    <p:sldId id="738" r:id="rId16"/>
    <p:sldId id="747" r:id="rId17"/>
    <p:sldId id="749" r:id="rId18"/>
    <p:sldId id="723" r:id="rId19"/>
    <p:sldId id="724" r:id="rId20"/>
    <p:sldId id="725" r:id="rId21"/>
    <p:sldId id="726" r:id="rId22"/>
    <p:sldId id="727" r:id="rId23"/>
    <p:sldId id="728" r:id="rId24"/>
    <p:sldId id="729" r:id="rId25"/>
    <p:sldId id="381" r:id="rId26"/>
    <p:sldId id="744" r:id="rId27"/>
    <p:sldId id="745" r:id="rId28"/>
    <p:sldId id="746" r:id="rId29"/>
    <p:sldId id="750" r:id="rId30"/>
    <p:sldId id="751" r:id="rId31"/>
    <p:sldId id="752" r:id="rId32"/>
    <p:sldId id="753" r:id="rId33"/>
    <p:sldId id="757" r:id="rId34"/>
    <p:sldId id="754" r:id="rId35"/>
    <p:sldId id="755" r:id="rId36"/>
    <p:sldId id="756" r:id="rId37"/>
    <p:sldId id="759" r:id="rId38"/>
    <p:sldId id="758" r:id="rId39"/>
    <p:sldId id="682" r:id="rId40"/>
    <p:sldId id="715" r:id="rId41"/>
  </p:sldIdLst>
  <p:sldSz cx="12192000"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8n6uhmxInLKfMbFkrf0rrw==" hashData="B1l484Vds4DyTBEUMwjwtuULQ1ffDv+mnroQgnhONjVOvMIvxczTb4wwuPtegBSSifAtKXErzLTRJTJbjiiUE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6CA6"/>
    <a:srgbClr val="E3E9F1"/>
    <a:srgbClr val="EAFAFA"/>
    <a:srgbClr val="DDE8F7"/>
    <a:srgbClr val="FEEDD2"/>
    <a:srgbClr val="E9E9E9"/>
    <a:srgbClr val="FF33CC"/>
    <a:srgbClr val="0066FF"/>
    <a:srgbClr val="B4CDEE"/>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3447" autoAdjust="0"/>
  </p:normalViewPr>
  <p:slideViewPr>
    <p:cSldViewPr snapToGrid="0">
      <p:cViewPr varScale="1">
        <p:scale>
          <a:sx n="48" d="100"/>
          <a:sy n="48" d="100"/>
        </p:scale>
        <p:origin x="14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ujun ZHAO (NYP)" userId="5629907f-a96e-46b9-a7d0-6a7b511e5a44" providerId="ADAL" clId="{DB7EAF03-E5B5-4FD9-A01F-8894ACFC61A1}"/>
    <pc:docChg chg="delSld">
      <pc:chgData name="Zhujun ZHAO (NYP)" userId="5629907f-a96e-46b9-a7d0-6a7b511e5a44" providerId="ADAL" clId="{DB7EAF03-E5B5-4FD9-A01F-8894ACFC61A1}" dt="2025-05-24T05:02:18.019" v="12" actId="47"/>
      <pc:docMkLst>
        <pc:docMk/>
      </pc:docMkLst>
      <pc:sldChg chg="del">
        <pc:chgData name="Zhujun ZHAO (NYP)" userId="5629907f-a96e-46b9-a7d0-6a7b511e5a44" providerId="ADAL" clId="{DB7EAF03-E5B5-4FD9-A01F-8894ACFC61A1}" dt="2025-05-24T05:02:14.537" v="7" actId="47"/>
        <pc:sldMkLst>
          <pc:docMk/>
          <pc:sldMk cId="0" sldId="258"/>
        </pc:sldMkLst>
      </pc:sldChg>
      <pc:sldChg chg="del">
        <pc:chgData name="Zhujun ZHAO (NYP)" userId="5629907f-a96e-46b9-a7d0-6a7b511e5a44" providerId="ADAL" clId="{DB7EAF03-E5B5-4FD9-A01F-8894ACFC61A1}" dt="2025-05-24T05:02:16.700" v="11" actId="47"/>
        <pc:sldMkLst>
          <pc:docMk/>
          <pc:sldMk cId="550284945" sldId="292"/>
        </pc:sldMkLst>
      </pc:sldChg>
      <pc:sldChg chg="del">
        <pc:chgData name="Zhujun ZHAO (NYP)" userId="5629907f-a96e-46b9-a7d0-6a7b511e5a44" providerId="ADAL" clId="{DB7EAF03-E5B5-4FD9-A01F-8894ACFC61A1}" dt="2025-05-24T05:02:12.747" v="2" actId="47"/>
        <pc:sldMkLst>
          <pc:docMk/>
          <pc:sldMk cId="4161866412" sldId="341"/>
        </pc:sldMkLst>
      </pc:sldChg>
      <pc:sldChg chg="del">
        <pc:chgData name="Zhujun ZHAO (NYP)" userId="5629907f-a96e-46b9-a7d0-6a7b511e5a44" providerId="ADAL" clId="{DB7EAF03-E5B5-4FD9-A01F-8894ACFC61A1}" dt="2025-05-24T05:02:15.870" v="10" actId="47"/>
        <pc:sldMkLst>
          <pc:docMk/>
          <pc:sldMk cId="54551715" sldId="351"/>
        </pc:sldMkLst>
      </pc:sldChg>
      <pc:sldChg chg="del">
        <pc:chgData name="Zhujun ZHAO (NYP)" userId="5629907f-a96e-46b9-a7d0-6a7b511e5a44" providerId="ADAL" clId="{DB7EAF03-E5B5-4FD9-A01F-8894ACFC61A1}" dt="2025-05-24T05:02:13.755" v="5" actId="47"/>
        <pc:sldMkLst>
          <pc:docMk/>
          <pc:sldMk cId="3816527891" sldId="366"/>
        </pc:sldMkLst>
      </pc:sldChg>
      <pc:sldChg chg="del">
        <pc:chgData name="Zhujun ZHAO (NYP)" userId="5629907f-a96e-46b9-a7d0-6a7b511e5a44" providerId="ADAL" clId="{DB7EAF03-E5B5-4FD9-A01F-8894ACFC61A1}" dt="2025-05-24T05:02:14.091" v="6" actId="47"/>
        <pc:sldMkLst>
          <pc:docMk/>
          <pc:sldMk cId="4056624855" sldId="367"/>
        </pc:sldMkLst>
      </pc:sldChg>
      <pc:sldChg chg="del">
        <pc:chgData name="Zhujun ZHAO (NYP)" userId="5629907f-a96e-46b9-a7d0-6a7b511e5a44" providerId="ADAL" clId="{DB7EAF03-E5B5-4FD9-A01F-8894ACFC61A1}" dt="2025-05-24T05:02:14.959" v="8" actId="47"/>
        <pc:sldMkLst>
          <pc:docMk/>
          <pc:sldMk cId="1340992776" sldId="369"/>
        </pc:sldMkLst>
      </pc:sldChg>
      <pc:sldChg chg="del">
        <pc:chgData name="Zhujun ZHAO (NYP)" userId="5629907f-a96e-46b9-a7d0-6a7b511e5a44" providerId="ADAL" clId="{DB7EAF03-E5B5-4FD9-A01F-8894ACFC61A1}" dt="2025-05-24T05:02:15.466" v="9" actId="47"/>
        <pc:sldMkLst>
          <pc:docMk/>
          <pc:sldMk cId="4132736238" sldId="372"/>
        </pc:sldMkLst>
      </pc:sldChg>
      <pc:sldChg chg="del">
        <pc:chgData name="Zhujun ZHAO (NYP)" userId="5629907f-a96e-46b9-a7d0-6a7b511e5a44" providerId="ADAL" clId="{DB7EAF03-E5B5-4FD9-A01F-8894ACFC61A1}" dt="2025-05-24T05:02:18.019" v="12" actId="47"/>
        <pc:sldMkLst>
          <pc:docMk/>
          <pc:sldMk cId="791415064" sldId="376"/>
        </pc:sldMkLst>
      </pc:sldChg>
      <pc:sldChg chg="del">
        <pc:chgData name="Zhujun ZHAO (NYP)" userId="5629907f-a96e-46b9-a7d0-6a7b511e5a44" providerId="ADAL" clId="{DB7EAF03-E5B5-4FD9-A01F-8894ACFC61A1}" dt="2025-05-24T05:02:13.174" v="3" actId="47"/>
        <pc:sldMkLst>
          <pc:docMk/>
          <pc:sldMk cId="2438706433" sldId="378"/>
        </pc:sldMkLst>
      </pc:sldChg>
      <pc:sldChg chg="del">
        <pc:chgData name="Zhujun ZHAO (NYP)" userId="5629907f-a96e-46b9-a7d0-6a7b511e5a44" providerId="ADAL" clId="{DB7EAF03-E5B5-4FD9-A01F-8894ACFC61A1}" dt="2025-05-24T05:02:13.425" v="4" actId="47"/>
        <pc:sldMkLst>
          <pc:docMk/>
          <pc:sldMk cId="4076334569" sldId="379"/>
        </pc:sldMkLst>
      </pc:sldChg>
      <pc:sldChg chg="del">
        <pc:chgData name="Zhujun ZHAO (NYP)" userId="5629907f-a96e-46b9-a7d0-6a7b511e5a44" providerId="ADAL" clId="{DB7EAF03-E5B5-4FD9-A01F-8894ACFC61A1}" dt="2025-05-24T05:02:11.966" v="1" actId="47"/>
        <pc:sldMkLst>
          <pc:docMk/>
          <pc:sldMk cId="617665662" sldId="677"/>
        </pc:sldMkLst>
      </pc:sldChg>
      <pc:sldChg chg="del">
        <pc:chgData name="Zhujun ZHAO (NYP)" userId="5629907f-a96e-46b9-a7d0-6a7b511e5a44" providerId="ADAL" clId="{DB7EAF03-E5B5-4FD9-A01F-8894ACFC61A1}" dt="2025-05-24T05:02:10.095" v="0" actId="47"/>
        <pc:sldMkLst>
          <pc:docMk/>
          <pc:sldMk cId="1422451391" sldId="7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AD6309-F09C-4D03-8021-D24186D6D914}" type="datetimeFigureOut">
              <a:rPr lang="en-SG" smtClean="0"/>
              <a:t>24/5/2025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42330-B706-4E08-BB6C-09EC2A28B44C}" type="slidenum">
              <a:rPr lang="en-SG" smtClean="0"/>
              <a:t>‹#›</a:t>
            </a:fld>
            <a:endParaRPr lang="en-SG"/>
          </a:p>
        </p:txBody>
      </p:sp>
    </p:spTree>
    <p:extLst>
      <p:ext uri="{BB962C8B-B14F-4D97-AF65-F5344CB8AC3E}">
        <p14:creationId xmlns:p14="http://schemas.microsoft.com/office/powerpoint/2010/main" val="2703724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D20C0-1E5C-D7AD-F0C4-7D25ACDA9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520F5-44FC-E7B9-9300-9B8A1F7A7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751FD-9186-8F69-BA38-2F14E21D3734}"/>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07B38AF3-1FC7-5A2D-1F20-AADBCE4028A8}"/>
              </a:ext>
            </a:extLst>
          </p:cNvPr>
          <p:cNvSpPr>
            <a:spLocks noGrp="1"/>
          </p:cNvSpPr>
          <p:nvPr>
            <p:ph type="sldNum" sz="quarter" idx="5"/>
          </p:nvPr>
        </p:nvSpPr>
        <p:spPr/>
        <p:txBody>
          <a:bodyPr/>
          <a:lstStyle/>
          <a:p>
            <a:fld id="{AD17F119-73EA-43E6-921E-E28E0E30805A}" type="slidenum">
              <a:rPr lang="en-SG" smtClean="0"/>
              <a:t>3</a:t>
            </a:fld>
            <a:endParaRPr lang="en-SG"/>
          </a:p>
        </p:txBody>
      </p:sp>
      <p:sp>
        <p:nvSpPr>
          <p:cNvPr id="5" name="Footer Placeholder 4">
            <a:extLst>
              <a:ext uri="{FF2B5EF4-FFF2-40B4-BE49-F238E27FC236}">
                <a16:creationId xmlns:a16="http://schemas.microsoft.com/office/drawing/2014/main" id="{200A0B99-99D7-09A8-D6B3-6C14A2C4A699}"/>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8854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E3958-81EB-726A-68E0-6E25E0234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5A2CE-9543-147A-BFD9-2B0244474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618A4-56B4-A447-8869-51F0E1CE2B9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C53F56E3-3AA8-2E13-82C2-97AB4CE96729}"/>
              </a:ext>
            </a:extLst>
          </p:cNvPr>
          <p:cNvSpPr>
            <a:spLocks noGrp="1"/>
          </p:cNvSpPr>
          <p:nvPr>
            <p:ph type="sldNum" sz="quarter" idx="5"/>
          </p:nvPr>
        </p:nvSpPr>
        <p:spPr/>
        <p:txBody>
          <a:bodyPr/>
          <a:lstStyle/>
          <a:p>
            <a:fld id="{AD17F119-73EA-43E6-921E-E28E0E30805A}" type="slidenum">
              <a:rPr lang="en-SG" smtClean="0"/>
              <a:t>12</a:t>
            </a:fld>
            <a:endParaRPr lang="en-SG"/>
          </a:p>
        </p:txBody>
      </p:sp>
      <p:sp>
        <p:nvSpPr>
          <p:cNvPr id="5" name="Footer Placeholder 4">
            <a:extLst>
              <a:ext uri="{FF2B5EF4-FFF2-40B4-BE49-F238E27FC236}">
                <a16:creationId xmlns:a16="http://schemas.microsoft.com/office/drawing/2014/main" id="{A9FFB875-052B-7EE1-62AB-871B33BFD7F5}"/>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3373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7BF4-AA47-76C8-F71D-03B0576B5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4D676-CE08-329A-CB49-B2CE34F27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58936-3B70-94F5-A7FE-32C89C57CDA3}"/>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E530CEAC-061F-C1F2-0966-AEA14CCE83D3}"/>
              </a:ext>
            </a:extLst>
          </p:cNvPr>
          <p:cNvSpPr>
            <a:spLocks noGrp="1"/>
          </p:cNvSpPr>
          <p:nvPr>
            <p:ph type="sldNum" sz="quarter" idx="5"/>
          </p:nvPr>
        </p:nvSpPr>
        <p:spPr/>
        <p:txBody>
          <a:bodyPr/>
          <a:lstStyle/>
          <a:p>
            <a:fld id="{AD17F119-73EA-43E6-921E-E28E0E30805A}" type="slidenum">
              <a:rPr lang="en-SG" smtClean="0"/>
              <a:t>13</a:t>
            </a:fld>
            <a:endParaRPr lang="en-SG"/>
          </a:p>
        </p:txBody>
      </p:sp>
      <p:sp>
        <p:nvSpPr>
          <p:cNvPr id="5" name="Footer Placeholder 4">
            <a:extLst>
              <a:ext uri="{FF2B5EF4-FFF2-40B4-BE49-F238E27FC236}">
                <a16:creationId xmlns:a16="http://schemas.microsoft.com/office/drawing/2014/main" id="{7E3D2A23-2D79-059E-D27E-3DCB12AA7059}"/>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05294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15D7-F331-A129-3A93-DA30E90C2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E02E9-04AD-F79A-7FB1-CCD2370A2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9AD2FC-5B54-8059-9F4B-673DDE8523EE}"/>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AAA8CF7E-FC98-F12F-B334-779C50F70CC0}"/>
              </a:ext>
            </a:extLst>
          </p:cNvPr>
          <p:cNvSpPr>
            <a:spLocks noGrp="1"/>
          </p:cNvSpPr>
          <p:nvPr>
            <p:ph type="sldNum" sz="quarter" idx="5"/>
          </p:nvPr>
        </p:nvSpPr>
        <p:spPr/>
        <p:txBody>
          <a:bodyPr/>
          <a:lstStyle/>
          <a:p>
            <a:fld id="{AD17F119-73EA-43E6-921E-E28E0E30805A}" type="slidenum">
              <a:rPr lang="en-SG" smtClean="0"/>
              <a:t>14</a:t>
            </a:fld>
            <a:endParaRPr lang="en-SG"/>
          </a:p>
        </p:txBody>
      </p:sp>
      <p:sp>
        <p:nvSpPr>
          <p:cNvPr id="5" name="Footer Placeholder 4">
            <a:extLst>
              <a:ext uri="{FF2B5EF4-FFF2-40B4-BE49-F238E27FC236}">
                <a16:creationId xmlns:a16="http://schemas.microsoft.com/office/drawing/2014/main" id="{44692471-95BE-5DA9-76C5-2496AC26F834}"/>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6028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B1965-340C-0B47-8750-71D8169EC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6D972-E118-8E7F-6FE5-7FE34D72B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E8908-6AA1-6AE7-5096-306C38E7939C}"/>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6056EA57-7FEF-2C21-DFCD-1E050B180F4E}"/>
              </a:ext>
            </a:extLst>
          </p:cNvPr>
          <p:cNvSpPr>
            <a:spLocks noGrp="1"/>
          </p:cNvSpPr>
          <p:nvPr>
            <p:ph type="sldNum" sz="quarter" idx="5"/>
          </p:nvPr>
        </p:nvSpPr>
        <p:spPr/>
        <p:txBody>
          <a:bodyPr/>
          <a:lstStyle/>
          <a:p>
            <a:fld id="{AD17F119-73EA-43E6-921E-E28E0E30805A}" type="slidenum">
              <a:rPr lang="en-SG" smtClean="0"/>
              <a:t>15</a:t>
            </a:fld>
            <a:endParaRPr lang="en-SG"/>
          </a:p>
        </p:txBody>
      </p:sp>
      <p:sp>
        <p:nvSpPr>
          <p:cNvPr id="5" name="Footer Placeholder 4">
            <a:extLst>
              <a:ext uri="{FF2B5EF4-FFF2-40B4-BE49-F238E27FC236}">
                <a16:creationId xmlns:a16="http://schemas.microsoft.com/office/drawing/2014/main" id="{A428F4B6-3041-5152-3718-C7B2DD52EC91}"/>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628638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43EF5-7A9D-493C-1E5C-4271E90B5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52CBEB-6D74-6D5B-396A-65B5058D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7763A-CD3B-FC20-B784-1A65657D6202}"/>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8F267DDD-2933-6729-B1DA-75DB61C0C4A2}"/>
              </a:ext>
            </a:extLst>
          </p:cNvPr>
          <p:cNvSpPr>
            <a:spLocks noGrp="1"/>
          </p:cNvSpPr>
          <p:nvPr>
            <p:ph type="sldNum" sz="quarter" idx="5"/>
          </p:nvPr>
        </p:nvSpPr>
        <p:spPr/>
        <p:txBody>
          <a:bodyPr/>
          <a:lstStyle/>
          <a:p>
            <a:fld id="{AD17F119-73EA-43E6-921E-E28E0E30805A}" type="slidenum">
              <a:rPr lang="en-SG" smtClean="0"/>
              <a:t>16</a:t>
            </a:fld>
            <a:endParaRPr lang="en-SG"/>
          </a:p>
        </p:txBody>
      </p:sp>
      <p:sp>
        <p:nvSpPr>
          <p:cNvPr id="5" name="Footer Placeholder 4">
            <a:extLst>
              <a:ext uri="{FF2B5EF4-FFF2-40B4-BE49-F238E27FC236}">
                <a16:creationId xmlns:a16="http://schemas.microsoft.com/office/drawing/2014/main" id="{DE410DB8-0E8E-00C3-7B2C-1E62A7146014}"/>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889623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E631B-AE19-0011-AE31-8FFA981585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5380B-C0C3-080F-BF62-F4161CE2F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5FC4C-7D9B-B389-C0AF-3C23D9376D36}"/>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3402DD36-29A2-319A-BB39-0F7EE5042AD4}"/>
              </a:ext>
            </a:extLst>
          </p:cNvPr>
          <p:cNvSpPr>
            <a:spLocks noGrp="1"/>
          </p:cNvSpPr>
          <p:nvPr>
            <p:ph type="sldNum" sz="quarter" idx="5"/>
          </p:nvPr>
        </p:nvSpPr>
        <p:spPr/>
        <p:txBody>
          <a:bodyPr/>
          <a:lstStyle/>
          <a:p>
            <a:fld id="{AD17F119-73EA-43E6-921E-E28E0E30805A}" type="slidenum">
              <a:rPr lang="en-SG" smtClean="0"/>
              <a:t>17</a:t>
            </a:fld>
            <a:endParaRPr lang="en-SG"/>
          </a:p>
        </p:txBody>
      </p:sp>
      <p:sp>
        <p:nvSpPr>
          <p:cNvPr id="5" name="Footer Placeholder 4">
            <a:extLst>
              <a:ext uri="{FF2B5EF4-FFF2-40B4-BE49-F238E27FC236}">
                <a16:creationId xmlns:a16="http://schemas.microsoft.com/office/drawing/2014/main" id="{01E2B32D-60C8-6EB1-2AD8-2584D03AD48D}"/>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352727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F791C-48EA-8BEE-1FA1-ECCAE5E3F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67E8-1B56-79B9-9C34-54D2CEAE9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3CE40A-B3BD-C275-4821-FC3BAE619CA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B10F675-602E-ABEF-96E4-3D90DDA24F55}"/>
              </a:ext>
            </a:extLst>
          </p:cNvPr>
          <p:cNvSpPr>
            <a:spLocks noGrp="1"/>
          </p:cNvSpPr>
          <p:nvPr>
            <p:ph type="sldNum" sz="quarter" idx="5"/>
          </p:nvPr>
        </p:nvSpPr>
        <p:spPr/>
        <p:txBody>
          <a:bodyPr/>
          <a:lstStyle/>
          <a:p>
            <a:fld id="{AD17F119-73EA-43E6-921E-E28E0E30805A}" type="slidenum">
              <a:rPr lang="en-SG" smtClean="0"/>
              <a:t>18</a:t>
            </a:fld>
            <a:endParaRPr lang="en-SG"/>
          </a:p>
        </p:txBody>
      </p:sp>
      <p:sp>
        <p:nvSpPr>
          <p:cNvPr id="5" name="Footer Placeholder 4">
            <a:extLst>
              <a:ext uri="{FF2B5EF4-FFF2-40B4-BE49-F238E27FC236}">
                <a16:creationId xmlns:a16="http://schemas.microsoft.com/office/drawing/2014/main" id="{2CCF249A-BBCC-31EE-39C5-CB733D776C9F}"/>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276104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F791C-48EA-8BEE-1FA1-ECCAE5E3F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2767E8-1B56-79B9-9C34-54D2CEAE9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3CE40A-B3BD-C275-4821-FC3BAE619CA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B10F675-602E-ABEF-96E4-3D90DDA24F55}"/>
              </a:ext>
            </a:extLst>
          </p:cNvPr>
          <p:cNvSpPr>
            <a:spLocks noGrp="1"/>
          </p:cNvSpPr>
          <p:nvPr>
            <p:ph type="sldNum" sz="quarter" idx="5"/>
          </p:nvPr>
        </p:nvSpPr>
        <p:spPr/>
        <p:txBody>
          <a:bodyPr/>
          <a:lstStyle/>
          <a:p>
            <a:fld id="{AD17F119-73EA-43E6-921E-E28E0E30805A}" type="slidenum">
              <a:rPr lang="en-SG" smtClean="0"/>
              <a:t>19</a:t>
            </a:fld>
            <a:endParaRPr lang="en-SG"/>
          </a:p>
        </p:txBody>
      </p:sp>
      <p:sp>
        <p:nvSpPr>
          <p:cNvPr id="5" name="Footer Placeholder 4">
            <a:extLst>
              <a:ext uri="{FF2B5EF4-FFF2-40B4-BE49-F238E27FC236}">
                <a16:creationId xmlns:a16="http://schemas.microsoft.com/office/drawing/2014/main" id="{2CCF249A-BBCC-31EE-39C5-CB733D776C9F}"/>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419010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BF00B-6BAE-AF99-36E9-51F992A5F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3C0F4-A9CA-FD7F-C899-73DB22048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358A28-CFAB-C4BF-208A-82A1C050FD0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09FC32D5-1600-1648-C3B7-19DB5DF56E1E}"/>
              </a:ext>
            </a:extLst>
          </p:cNvPr>
          <p:cNvSpPr>
            <a:spLocks noGrp="1"/>
          </p:cNvSpPr>
          <p:nvPr>
            <p:ph type="sldNum" sz="quarter" idx="5"/>
          </p:nvPr>
        </p:nvSpPr>
        <p:spPr/>
        <p:txBody>
          <a:bodyPr/>
          <a:lstStyle/>
          <a:p>
            <a:fld id="{AD17F119-73EA-43E6-921E-E28E0E30805A}" type="slidenum">
              <a:rPr lang="en-SG" smtClean="0"/>
              <a:t>20</a:t>
            </a:fld>
            <a:endParaRPr lang="en-SG"/>
          </a:p>
        </p:txBody>
      </p:sp>
      <p:sp>
        <p:nvSpPr>
          <p:cNvPr id="5" name="Footer Placeholder 4">
            <a:extLst>
              <a:ext uri="{FF2B5EF4-FFF2-40B4-BE49-F238E27FC236}">
                <a16:creationId xmlns:a16="http://schemas.microsoft.com/office/drawing/2014/main" id="{4553AC31-C1E2-1281-4431-15C8E0686E94}"/>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775467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3EC8A-B97F-AA84-5CC4-31D7E666C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F82E6-F48C-70A9-9709-86648954F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DA5B2-55EB-807B-0F77-A13766025BF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B9F10EAB-D52E-980F-5526-7C83174B2BF2}"/>
              </a:ext>
            </a:extLst>
          </p:cNvPr>
          <p:cNvSpPr>
            <a:spLocks noGrp="1"/>
          </p:cNvSpPr>
          <p:nvPr>
            <p:ph type="sldNum" sz="quarter" idx="5"/>
          </p:nvPr>
        </p:nvSpPr>
        <p:spPr/>
        <p:txBody>
          <a:bodyPr/>
          <a:lstStyle/>
          <a:p>
            <a:fld id="{AD17F119-73EA-43E6-921E-E28E0E30805A}" type="slidenum">
              <a:rPr lang="en-SG" smtClean="0"/>
              <a:t>21</a:t>
            </a:fld>
            <a:endParaRPr lang="en-SG"/>
          </a:p>
        </p:txBody>
      </p:sp>
      <p:sp>
        <p:nvSpPr>
          <p:cNvPr id="5" name="Footer Placeholder 4">
            <a:extLst>
              <a:ext uri="{FF2B5EF4-FFF2-40B4-BE49-F238E27FC236}">
                <a16:creationId xmlns:a16="http://schemas.microsoft.com/office/drawing/2014/main" id="{F3F63ED0-BDB8-7236-BEF2-905A33C3007A}"/>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45406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C294-42B1-21BA-DA9A-0D46A1BC4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49403-3DDF-E06C-F8C9-F05156D62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4067A-DB5B-81C2-4356-A7907F70D081}"/>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8AEA8982-2DBF-2C2F-074B-669A8A76C39C}"/>
              </a:ext>
            </a:extLst>
          </p:cNvPr>
          <p:cNvSpPr>
            <a:spLocks noGrp="1"/>
          </p:cNvSpPr>
          <p:nvPr>
            <p:ph type="sldNum" sz="quarter" idx="5"/>
          </p:nvPr>
        </p:nvSpPr>
        <p:spPr/>
        <p:txBody>
          <a:bodyPr/>
          <a:lstStyle/>
          <a:p>
            <a:fld id="{AD17F119-73EA-43E6-921E-E28E0E30805A}" type="slidenum">
              <a:rPr lang="en-SG" smtClean="0"/>
              <a:t>4</a:t>
            </a:fld>
            <a:endParaRPr lang="en-SG"/>
          </a:p>
        </p:txBody>
      </p:sp>
      <p:sp>
        <p:nvSpPr>
          <p:cNvPr id="5" name="Footer Placeholder 4">
            <a:extLst>
              <a:ext uri="{FF2B5EF4-FFF2-40B4-BE49-F238E27FC236}">
                <a16:creationId xmlns:a16="http://schemas.microsoft.com/office/drawing/2014/main" id="{01D92493-1A98-416C-9A37-BCA0E10C9A81}"/>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003279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8BF70-EFEE-6F7A-52AB-C0EC0AB8F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16707-DB87-C75F-851B-FF0A7FED5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76C35-6896-9703-6737-4246801D3A94}"/>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5B30B7EE-1313-39DB-83F5-D97B9F2B3CBA}"/>
              </a:ext>
            </a:extLst>
          </p:cNvPr>
          <p:cNvSpPr>
            <a:spLocks noGrp="1"/>
          </p:cNvSpPr>
          <p:nvPr>
            <p:ph type="sldNum" sz="quarter" idx="5"/>
          </p:nvPr>
        </p:nvSpPr>
        <p:spPr/>
        <p:txBody>
          <a:bodyPr/>
          <a:lstStyle/>
          <a:p>
            <a:fld id="{AD17F119-73EA-43E6-921E-E28E0E30805A}" type="slidenum">
              <a:rPr lang="en-SG" smtClean="0"/>
              <a:t>22</a:t>
            </a:fld>
            <a:endParaRPr lang="en-SG"/>
          </a:p>
        </p:txBody>
      </p:sp>
      <p:sp>
        <p:nvSpPr>
          <p:cNvPr id="5" name="Footer Placeholder 4">
            <a:extLst>
              <a:ext uri="{FF2B5EF4-FFF2-40B4-BE49-F238E27FC236}">
                <a16:creationId xmlns:a16="http://schemas.microsoft.com/office/drawing/2014/main" id="{447A59AF-4624-D151-58E2-1EA160733EDE}"/>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645246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A5739-5EBF-448F-D983-39B73DD95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03803-98A0-8FA4-7D8A-5BBD635C1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610D77-A7D4-4AE7-F2E8-53EE0E0CFD1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343A3DC0-D8DA-8C77-2BCC-1DFC9F9D1BEE}"/>
              </a:ext>
            </a:extLst>
          </p:cNvPr>
          <p:cNvSpPr>
            <a:spLocks noGrp="1"/>
          </p:cNvSpPr>
          <p:nvPr>
            <p:ph type="sldNum" sz="quarter" idx="5"/>
          </p:nvPr>
        </p:nvSpPr>
        <p:spPr/>
        <p:txBody>
          <a:bodyPr/>
          <a:lstStyle/>
          <a:p>
            <a:fld id="{AD17F119-73EA-43E6-921E-E28E0E30805A}" type="slidenum">
              <a:rPr lang="en-SG" smtClean="0"/>
              <a:t>23</a:t>
            </a:fld>
            <a:endParaRPr lang="en-SG"/>
          </a:p>
        </p:txBody>
      </p:sp>
      <p:sp>
        <p:nvSpPr>
          <p:cNvPr id="5" name="Footer Placeholder 4">
            <a:extLst>
              <a:ext uri="{FF2B5EF4-FFF2-40B4-BE49-F238E27FC236}">
                <a16:creationId xmlns:a16="http://schemas.microsoft.com/office/drawing/2014/main" id="{E0B30D1E-27C8-2E88-9BEA-E40193D15D52}"/>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330959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1DAC4-285C-0AED-1BF0-5CAE0195F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90380-17AB-694B-802E-E309D8E1E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9FF4F-90BC-9EF5-D2DE-3EB1AD771DCC}"/>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E53FA31-657A-FDD9-D9D2-9D0FE9FDE021}"/>
              </a:ext>
            </a:extLst>
          </p:cNvPr>
          <p:cNvSpPr>
            <a:spLocks noGrp="1"/>
          </p:cNvSpPr>
          <p:nvPr>
            <p:ph type="sldNum" sz="quarter" idx="5"/>
          </p:nvPr>
        </p:nvSpPr>
        <p:spPr/>
        <p:txBody>
          <a:bodyPr/>
          <a:lstStyle/>
          <a:p>
            <a:fld id="{AD17F119-73EA-43E6-921E-E28E0E30805A}" type="slidenum">
              <a:rPr lang="en-SG" smtClean="0"/>
              <a:t>24</a:t>
            </a:fld>
            <a:endParaRPr lang="en-SG"/>
          </a:p>
        </p:txBody>
      </p:sp>
      <p:sp>
        <p:nvSpPr>
          <p:cNvPr id="5" name="Footer Placeholder 4">
            <a:extLst>
              <a:ext uri="{FF2B5EF4-FFF2-40B4-BE49-F238E27FC236}">
                <a16:creationId xmlns:a16="http://schemas.microsoft.com/office/drawing/2014/main" id="{B7DB9705-A40F-FC88-9DB3-482AE4B84B5E}"/>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707526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BD42330-B706-4E08-BB6C-09EC2A28B44C}" type="slidenum">
              <a:rPr lang="en-SG" smtClean="0"/>
              <a:t>25</a:t>
            </a:fld>
            <a:endParaRPr lang="en-SG"/>
          </a:p>
        </p:txBody>
      </p:sp>
    </p:spTree>
    <p:extLst>
      <p:ext uri="{BB962C8B-B14F-4D97-AF65-F5344CB8AC3E}">
        <p14:creationId xmlns:p14="http://schemas.microsoft.com/office/powerpoint/2010/main" val="2756904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BD42330-B706-4E08-BB6C-09EC2A28B44C}" type="slidenum">
              <a:rPr lang="en-SG" smtClean="0"/>
              <a:t>26</a:t>
            </a:fld>
            <a:endParaRPr lang="en-SG"/>
          </a:p>
        </p:txBody>
      </p:sp>
    </p:spTree>
    <p:extLst>
      <p:ext uri="{BB962C8B-B14F-4D97-AF65-F5344CB8AC3E}">
        <p14:creationId xmlns:p14="http://schemas.microsoft.com/office/powerpoint/2010/main" val="124803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14A8B-6A6C-463F-7B0B-308160771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A1E7B-7E00-942E-D3FE-D1173F722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FDE33-ADA9-C4A8-81F1-BFEC75FBA3FE}"/>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5440F82E-BBD5-AE5D-DDCA-585A381C1751}"/>
              </a:ext>
            </a:extLst>
          </p:cNvPr>
          <p:cNvSpPr>
            <a:spLocks noGrp="1"/>
          </p:cNvSpPr>
          <p:nvPr>
            <p:ph type="sldNum" sz="quarter" idx="5"/>
          </p:nvPr>
        </p:nvSpPr>
        <p:spPr/>
        <p:txBody>
          <a:bodyPr/>
          <a:lstStyle/>
          <a:p>
            <a:fld id="{EBD42330-B706-4E08-BB6C-09EC2A28B44C}" type="slidenum">
              <a:rPr lang="en-SG" smtClean="0"/>
              <a:t>27</a:t>
            </a:fld>
            <a:endParaRPr lang="en-SG"/>
          </a:p>
        </p:txBody>
      </p:sp>
    </p:spTree>
    <p:extLst>
      <p:ext uri="{BB962C8B-B14F-4D97-AF65-F5344CB8AC3E}">
        <p14:creationId xmlns:p14="http://schemas.microsoft.com/office/powerpoint/2010/main" val="2494640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14A8B-6A6C-463F-7B0B-308160771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A1E7B-7E00-942E-D3FE-D1173F722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FDE33-ADA9-C4A8-81F1-BFEC75FBA3FE}"/>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5440F82E-BBD5-AE5D-DDCA-585A381C1751}"/>
              </a:ext>
            </a:extLst>
          </p:cNvPr>
          <p:cNvSpPr>
            <a:spLocks noGrp="1"/>
          </p:cNvSpPr>
          <p:nvPr>
            <p:ph type="sldNum" sz="quarter" idx="5"/>
          </p:nvPr>
        </p:nvSpPr>
        <p:spPr/>
        <p:txBody>
          <a:bodyPr/>
          <a:lstStyle/>
          <a:p>
            <a:fld id="{EBD42330-B706-4E08-BB6C-09EC2A28B44C}" type="slidenum">
              <a:rPr lang="en-SG" smtClean="0"/>
              <a:t>28</a:t>
            </a:fld>
            <a:endParaRPr lang="en-SG"/>
          </a:p>
        </p:txBody>
      </p:sp>
    </p:spTree>
    <p:extLst>
      <p:ext uri="{BB962C8B-B14F-4D97-AF65-F5344CB8AC3E}">
        <p14:creationId xmlns:p14="http://schemas.microsoft.com/office/powerpoint/2010/main" val="3378787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2E2E-2A7F-50D6-88EB-19723314C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32AF8-BA2F-4DA0-9241-7ACB996F3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E8E42-51D0-3E6A-A617-A41572C1DD6F}"/>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96409644-F551-BB35-48EE-498316DBD282}"/>
              </a:ext>
            </a:extLst>
          </p:cNvPr>
          <p:cNvSpPr>
            <a:spLocks noGrp="1"/>
          </p:cNvSpPr>
          <p:nvPr>
            <p:ph type="sldNum" sz="quarter" idx="5"/>
          </p:nvPr>
        </p:nvSpPr>
        <p:spPr/>
        <p:txBody>
          <a:bodyPr/>
          <a:lstStyle/>
          <a:p>
            <a:fld id="{EBD42330-B706-4E08-BB6C-09EC2A28B44C}" type="slidenum">
              <a:rPr lang="en-SG" smtClean="0"/>
              <a:t>29</a:t>
            </a:fld>
            <a:endParaRPr lang="en-SG"/>
          </a:p>
        </p:txBody>
      </p:sp>
    </p:spTree>
    <p:extLst>
      <p:ext uri="{BB962C8B-B14F-4D97-AF65-F5344CB8AC3E}">
        <p14:creationId xmlns:p14="http://schemas.microsoft.com/office/powerpoint/2010/main" val="3114871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49712-2878-A015-61D2-46622E598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C159D-8F3A-D669-BCA5-2C1B2EB01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B0509-DA85-9D93-C35D-8B9B573DA6C9}"/>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5C5E0667-098D-B791-BF7C-03D4FDB5B4BE}"/>
              </a:ext>
            </a:extLst>
          </p:cNvPr>
          <p:cNvSpPr>
            <a:spLocks noGrp="1"/>
          </p:cNvSpPr>
          <p:nvPr>
            <p:ph type="sldNum" sz="quarter" idx="5"/>
          </p:nvPr>
        </p:nvSpPr>
        <p:spPr/>
        <p:txBody>
          <a:bodyPr/>
          <a:lstStyle/>
          <a:p>
            <a:fld id="{AD17F119-73EA-43E6-921E-E28E0E30805A}" type="slidenum">
              <a:rPr lang="en-SG" smtClean="0"/>
              <a:t>30</a:t>
            </a:fld>
            <a:endParaRPr lang="en-SG"/>
          </a:p>
        </p:txBody>
      </p:sp>
      <p:sp>
        <p:nvSpPr>
          <p:cNvPr id="5" name="Footer Placeholder 4">
            <a:extLst>
              <a:ext uri="{FF2B5EF4-FFF2-40B4-BE49-F238E27FC236}">
                <a16:creationId xmlns:a16="http://schemas.microsoft.com/office/drawing/2014/main" id="{A4EF7308-3906-3112-88E6-F9C6F70F7D60}"/>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14937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497B-A66B-AE67-D1B0-E64FC6E53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9D475-94F8-E2D9-EB7F-B7201E600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95DA33-B62E-E861-BB8E-0B64141B0C78}"/>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F13B011-E83F-8C58-4BE8-7213041DEA46}"/>
              </a:ext>
            </a:extLst>
          </p:cNvPr>
          <p:cNvSpPr>
            <a:spLocks noGrp="1"/>
          </p:cNvSpPr>
          <p:nvPr>
            <p:ph type="sldNum" sz="quarter" idx="5"/>
          </p:nvPr>
        </p:nvSpPr>
        <p:spPr/>
        <p:txBody>
          <a:bodyPr/>
          <a:lstStyle/>
          <a:p>
            <a:fld id="{AD17F119-73EA-43E6-921E-E28E0E30805A}" type="slidenum">
              <a:rPr lang="en-SG" smtClean="0"/>
              <a:t>31</a:t>
            </a:fld>
            <a:endParaRPr lang="en-SG"/>
          </a:p>
        </p:txBody>
      </p:sp>
      <p:sp>
        <p:nvSpPr>
          <p:cNvPr id="5" name="Footer Placeholder 4">
            <a:extLst>
              <a:ext uri="{FF2B5EF4-FFF2-40B4-BE49-F238E27FC236}">
                <a16:creationId xmlns:a16="http://schemas.microsoft.com/office/drawing/2014/main" id="{54EF58D0-F378-DD08-586F-0D9C0CBE3CBF}"/>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43119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8D57-04AA-C24C-A116-DF0DD51F6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9939E-E08C-5A75-4320-144AB5D78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8C7A52-8517-C79A-1238-C0EAB76F3072}"/>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28EA731B-3D99-18B4-D8A1-23805045D747}"/>
              </a:ext>
            </a:extLst>
          </p:cNvPr>
          <p:cNvSpPr>
            <a:spLocks noGrp="1"/>
          </p:cNvSpPr>
          <p:nvPr>
            <p:ph type="sldNum" sz="quarter" idx="5"/>
          </p:nvPr>
        </p:nvSpPr>
        <p:spPr/>
        <p:txBody>
          <a:bodyPr/>
          <a:lstStyle/>
          <a:p>
            <a:fld id="{AD17F119-73EA-43E6-921E-E28E0E30805A}" type="slidenum">
              <a:rPr lang="en-SG" smtClean="0"/>
              <a:t>5</a:t>
            </a:fld>
            <a:endParaRPr lang="en-SG"/>
          </a:p>
        </p:txBody>
      </p:sp>
      <p:sp>
        <p:nvSpPr>
          <p:cNvPr id="5" name="Footer Placeholder 4">
            <a:extLst>
              <a:ext uri="{FF2B5EF4-FFF2-40B4-BE49-F238E27FC236}">
                <a16:creationId xmlns:a16="http://schemas.microsoft.com/office/drawing/2014/main" id="{BAE71308-4301-DB7C-12EB-BEED8BF9DBAB}"/>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241065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A3E46-FEF8-EA88-6CCA-9F879690D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1784E-EB89-6A43-CA6C-BD7918915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C6E45-035F-16C4-1717-D33A967042D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76AC4567-A993-86F1-63FF-B155B52100FD}"/>
              </a:ext>
            </a:extLst>
          </p:cNvPr>
          <p:cNvSpPr>
            <a:spLocks noGrp="1"/>
          </p:cNvSpPr>
          <p:nvPr>
            <p:ph type="sldNum" sz="quarter" idx="5"/>
          </p:nvPr>
        </p:nvSpPr>
        <p:spPr/>
        <p:txBody>
          <a:bodyPr/>
          <a:lstStyle/>
          <a:p>
            <a:fld id="{AD17F119-73EA-43E6-921E-E28E0E30805A}" type="slidenum">
              <a:rPr lang="en-SG" smtClean="0"/>
              <a:t>32</a:t>
            </a:fld>
            <a:endParaRPr lang="en-SG"/>
          </a:p>
        </p:txBody>
      </p:sp>
      <p:sp>
        <p:nvSpPr>
          <p:cNvPr id="5" name="Footer Placeholder 4">
            <a:extLst>
              <a:ext uri="{FF2B5EF4-FFF2-40B4-BE49-F238E27FC236}">
                <a16:creationId xmlns:a16="http://schemas.microsoft.com/office/drawing/2014/main" id="{8C4D73CA-ADA2-EA18-2066-E09EF8B25ADD}"/>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601367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51293-CEA3-11E8-939A-9E458B5D10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50967-C80B-6E3B-537B-CDBB2D7D6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D6663-BBCE-76A7-DFD0-B113147993E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30730EBB-5F95-E6BD-7C2C-6D1CFA47A4C1}"/>
              </a:ext>
            </a:extLst>
          </p:cNvPr>
          <p:cNvSpPr>
            <a:spLocks noGrp="1"/>
          </p:cNvSpPr>
          <p:nvPr>
            <p:ph type="sldNum" sz="quarter" idx="5"/>
          </p:nvPr>
        </p:nvSpPr>
        <p:spPr/>
        <p:txBody>
          <a:bodyPr/>
          <a:lstStyle/>
          <a:p>
            <a:fld id="{AD17F119-73EA-43E6-921E-E28E0E30805A}" type="slidenum">
              <a:rPr lang="en-SG" smtClean="0"/>
              <a:t>33</a:t>
            </a:fld>
            <a:endParaRPr lang="en-SG"/>
          </a:p>
        </p:txBody>
      </p:sp>
      <p:sp>
        <p:nvSpPr>
          <p:cNvPr id="5" name="Footer Placeholder 4">
            <a:extLst>
              <a:ext uri="{FF2B5EF4-FFF2-40B4-BE49-F238E27FC236}">
                <a16:creationId xmlns:a16="http://schemas.microsoft.com/office/drawing/2014/main" id="{75C7AA50-6FA8-EB4C-7F46-9B14CCBFDC02}"/>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77909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71A1-F708-F46E-4B1B-0B5CD0CAC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BE5E1-A2A6-8F25-CC52-F68430E68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0F1BD-91A6-5CCB-C676-863AA27F1193}"/>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03151F8F-814F-B55B-8820-F32A3ED331F0}"/>
              </a:ext>
            </a:extLst>
          </p:cNvPr>
          <p:cNvSpPr>
            <a:spLocks noGrp="1"/>
          </p:cNvSpPr>
          <p:nvPr>
            <p:ph type="sldNum" sz="quarter" idx="5"/>
          </p:nvPr>
        </p:nvSpPr>
        <p:spPr/>
        <p:txBody>
          <a:bodyPr/>
          <a:lstStyle/>
          <a:p>
            <a:fld id="{AD17F119-73EA-43E6-921E-E28E0E30805A}" type="slidenum">
              <a:rPr lang="en-SG" smtClean="0"/>
              <a:t>34</a:t>
            </a:fld>
            <a:endParaRPr lang="en-SG"/>
          </a:p>
        </p:txBody>
      </p:sp>
      <p:sp>
        <p:nvSpPr>
          <p:cNvPr id="5" name="Footer Placeholder 4">
            <a:extLst>
              <a:ext uri="{FF2B5EF4-FFF2-40B4-BE49-F238E27FC236}">
                <a16:creationId xmlns:a16="http://schemas.microsoft.com/office/drawing/2014/main" id="{F716B5A0-8C11-D3B8-6A09-B66957749D75}"/>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197102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1F8F8-E9E6-561E-8CC1-4ADAFC1D4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B3FEB-8D5D-5772-A1B2-DF1397CCA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E2CA-6C22-9290-1ECA-35AA9C899AF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10F92C17-790F-913B-6BE4-7F0BBA3A1BB1}"/>
              </a:ext>
            </a:extLst>
          </p:cNvPr>
          <p:cNvSpPr>
            <a:spLocks noGrp="1"/>
          </p:cNvSpPr>
          <p:nvPr>
            <p:ph type="sldNum" sz="quarter" idx="5"/>
          </p:nvPr>
        </p:nvSpPr>
        <p:spPr/>
        <p:txBody>
          <a:bodyPr/>
          <a:lstStyle/>
          <a:p>
            <a:fld id="{AD17F119-73EA-43E6-921E-E28E0E30805A}" type="slidenum">
              <a:rPr lang="en-SG" smtClean="0"/>
              <a:t>35</a:t>
            </a:fld>
            <a:endParaRPr lang="en-SG"/>
          </a:p>
        </p:txBody>
      </p:sp>
      <p:sp>
        <p:nvSpPr>
          <p:cNvPr id="5" name="Footer Placeholder 4">
            <a:extLst>
              <a:ext uri="{FF2B5EF4-FFF2-40B4-BE49-F238E27FC236}">
                <a16:creationId xmlns:a16="http://schemas.microsoft.com/office/drawing/2014/main" id="{CF031C68-99AA-5271-C261-769DB42595BC}"/>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197920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70513-2432-979D-B51F-CFA292E69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675C-9370-3B47-5E48-7A988B635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B3309-6E24-ED2B-F0A3-C67E2F45814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684174F3-0C10-12BF-A2CE-C5B74137AA14}"/>
              </a:ext>
            </a:extLst>
          </p:cNvPr>
          <p:cNvSpPr>
            <a:spLocks noGrp="1"/>
          </p:cNvSpPr>
          <p:nvPr>
            <p:ph type="sldNum" sz="quarter" idx="5"/>
          </p:nvPr>
        </p:nvSpPr>
        <p:spPr/>
        <p:txBody>
          <a:bodyPr/>
          <a:lstStyle/>
          <a:p>
            <a:fld id="{AD17F119-73EA-43E6-921E-E28E0E30805A}" type="slidenum">
              <a:rPr lang="en-SG" smtClean="0"/>
              <a:t>36</a:t>
            </a:fld>
            <a:endParaRPr lang="en-SG"/>
          </a:p>
        </p:txBody>
      </p:sp>
      <p:sp>
        <p:nvSpPr>
          <p:cNvPr id="5" name="Footer Placeholder 4">
            <a:extLst>
              <a:ext uri="{FF2B5EF4-FFF2-40B4-BE49-F238E27FC236}">
                <a16:creationId xmlns:a16="http://schemas.microsoft.com/office/drawing/2014/main" id="{EEC0C321-D204-447F-AFA2-0D24B1E39358}"/>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884897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70513-2432-979D-B51F-CFA292E69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675C-9370-3B47-5E48-7A988B635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B3309-6E24-ED2B-F0A3-C67E2F45814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684174F3-0C10-12BF-A2CE-C5B74137AA14}"/>
              </a:ext>
            </a:extLst>
          </p:cNvPr>
          <p:cNvSpPr>
            <a:spLocks noGrp="1"/>
          </p:cNvSpPr>
          <p:nvPr>
            <p:ph type="sldNum" sz="quarter" idx="5"/>
          </p:nvPr>
        </p:nvSpPr>
        <p:spPr/>
        <p:txBody>
          <a:bodyPr/>
          <a:lstStyle/>
          <a:p>
            <a:fld id="{AD17F119-73EA-43E6-921E-E28E0E30805A}" type="slidenum">
              <a:rPr lang="en-SG" smtClean="0"/>
              <a:t>37</a:t>
            </a:fld>
            <a:endParaRPr lang="en-SG"/>
          </a:p>
        </p:txBody>
      </p:sp>
      <p:sp>
        <p:nvSpPr>
          <p:cNvPr id="5" name="Footer Placeholder 4">
            <a:extLst>
              <a:ext uri="{FF2B5EF4-FFF2-40B4-BE49-F238E27FC236}">
                <a16:creationId xmlns:a16="http://schemas.microsoft.com/office/drawing/2014/main" id="{EEC0C321-D204-447F-AFA2-0D24B1E39358}"/>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71698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70513-2432-979D-B51F-CFA292E69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675C-9370-3B47-5E48-7A988B635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B3309-6E24-ED2B-F0A3-C67E2F45814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684174F3-0C10-12BF-A2CE-C5B74137AA14}"/>
              </a:ext>
            </a:extLst>
          </p:cNvPr>
          <p:cNvSpPr>
            <a:spLocks noGrp="1"/>
          </p:cNvSpPr>
          <p:nvPr>
            <p:ph type="sldNum" sz="quarter" idx="5"/>
          </p:nvPr>
        </p:nvSpPr>
        <p:spPr/>
        <p:txBody>
          <a:bodyPr/>
          <a:lstStyle/>
          <a:p>
            <a:fld id="{AD17F119-73EA-43E6-921E-E28E0E30805A}" type="slidenum">
              <a:rPr lang="en-SG" smtClean="0"/>
              <a:t>38</a:t>
            </a:fld>
            <a:endParaRPr lang="en-SG"/>
          </a:p>
        </p:txBody>
      </p:sp>
      <p:sp>
        <p:nvSpPr>
          <p:cNvPr id="5" name="Footer Placeholder 4">
            <a:extLst>
              <a:ext uri="{FF2B5EF4-FFF2-40B4-BE49-F238E27FC236}">
                <a16:creationId xmlns:a16="http://schemas.microsoft.com/office/drawing/2014/main" id="{EEC0C321-D204-447F-AFA2-0D24B1E39358}"/>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246736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677F-FE8B-A072-3BC9-730B1C9A2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FE96F-6596-B0DD-46D9-285C7E887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4009B-1A1E-32F0-80C7-BD4630B7E6EC}"/>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BE9C03C8-90D2-62A0-D64D-46DC319E9CAE}"/>
              </a:ext>
            </a:extLst>
          </p:cNvPr>
          <p:cNvSpPr>
            <a:spLocks noGrp="1"/>
          </p:cNvSpPr>
          <p:nvPr>
            <p:ph type="sldNum" sz="quarter" idx="5"/>
          </p:nvPr>
        </p:nvSpPr>
        <p:spPr/>
        <p:txBody>
          <a:bodyPr/>
          <a:lstStyle/>
          <a:p>
            <a:fld id="{AD17F119-73EA-43E6-921E-E28E0E30805A}" type="slidenum">
              <a:rPr lang="en-SG" smtClean="0"/>
              <a:t>39</a:t>
            </a:fld>
            <a:endParaRPr lang="en-SG"/>
          </a:p>
        </p:txBody>
      </p:sp>
      <p:sp>
        <p:nvSpPr>
          <p:cNvPr id="5" name="Footer Placeholder 4">
            <a:extLst>
              <a:ext uri="{FF2B5EF4-FFF2-40B4-BE49-F238E27FC236}">
                <a16:creationId xmlns:a16="http://schemas.microsoft.com/office/drawing/2014/main" id="{17275CD1-2797-5F0E-83CF-1514D49AAA6E}"/>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16089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6F069-46CB-1039-3CB2-79CAE7E0B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23DB5-7949-5BE6-C77E-5190C6618E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2CF74-5F32-43DC-4BBF-7CDE00D6E93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26025D66-1B83-F8AD-CE7A-B381E7E97C33}"/>
              </a:ext>
            </a:extLst>
          </p:cNvPr>
          <p:cNvSpPr>
            <a:spLocks noGrp="1"/>
          </p:cNvSpPr>
          <p:nvPr>
            <p:ph type="sldNum" sz="quarter" idx="5"/>
          </p:nvPr>
        </p:nvSpPr>
        <p:spPr/>
        <p:txBody>
          <a:bodyPr/>
          <a:lstStyle/>
          <a:p>
            <a:fld id="{AD17F119-73EA-43E6-921E-E28E0E30805A}" type="slidenum">
              <a:rPr lang="en-SG" smtClean="0"/>
              <a:t>6</a:t>
            </a:fld>
            <a:endParaRPr lang="en-SG"/>
          </a:p>
        </p:txBody>
      </p:sp>
      <p:sp>
        <p:nvSpPr>
          <p:cNvPr id="5" name="Footer Placeholder 4">
            <a:extLst>
              <a:ext uri="{FF2B5EF4-FFF2-40B4-BE49-F238E27FC236}">
                <a16:creationId xmlns:a16="http://schemas.microsoft.com/office/drawing/2014/main" id="{A9A0485B-4759-6A37-2E1A-39682F99BD19}"/>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60177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2E01D-16BC-A130-F1A0-7DA8B70A1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827A3-A0FC-9FCA-377A-AD322343B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93A11-426E-E77D-9CF4-A55A8D78A26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709031B9-0311-4963-1AB2-4D2EB9FD7610}"/>
              </a:ext>
            </a:extLst>
          </p:cNvPr>
          <p:cNvSpPr>
            <a:spLocks noGrp="1"/>
          </p:cNvSpPr>
          <p:nvPr>
            <p:ph type="sldNum" sz="quarter" idx="5"/>
          </p:nvPr>
        </p:nvSpPr>
        <p:spPr/>
        <p:txBody>
          <a:bodyPr/>
          <a:lstStyle/>
          <a:p>
            <a:fld id="{AD17F119-73EA-43E6-921E-E28E0E30805A}" type="slidenum">
              <a:rPr lang="en-SG" smtClean="0"/>
              <a:t>7</a:t>
            </a:fld>
            <a:endParaRPr lang="en-SG"/>
          </a:p>
        </p:txBody>
      </p:sp>
      <p:sp>
        <p:nvSpPr>
          <p:cNvPr id="5" name="Footer Placeholder 4">
            <a:extLst>
              <a:ext uri="{FF2B5EF4-FFF2-40B4-BE49-F238E27FC236}">
                <a16:creationId xmlns:a16="http://schemas.microsoft.com/office/drawing/2014/main" id="{CFAD4E56-90DC-2244-D22E-53334B86CBED}"/>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521661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FFB28-4DDB-C3F9-983B-6887E6973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FD4DD-A44E-D656-1519-A68F1E5BF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EAB9C-C9AA-C2D3-8C4E-0FE3FEA4EDBF}"/>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5F662572-B97A-FAC2-841B-A317E372631B}"/>
              </a:ext>
            </a:extLst>
          </p:cNvPr>
          <p:cNvSpPr>
            <a:spLocks noGrp="1"/>
          </p:cNvSpPr>
          <p:nvPr>
            <p:ph type="sldNum" sz="quarter" idx="5"/>
          </p:nvPr>
        </p:nvSpPr>
        <p:spPr/>
        <p:txBody>
          <a:bodyPr/>
          <a:lstStyle/>
          <a:p>
            <a:fld id="{AD17F119-73EA-43E6-921E-E28E0E30805A}" type="slidenum">
              <a:rPr lang="en-SG" smtClean="0"/>
              <a:t>8</a:t>
            </a:fld>
            <a:endParaRPr lang="en-SG"/>
          </a:p>
        </p:txBody>
      </p:sp>
      <p:sp>
        <p:nvSpPr>
          <p:cNvPr id="5" name="Footer Placeholder 4">
            <a:extLst>
              <a:ext uri="{FF2B5EF4-FFF2-40B4-BE49-F238E27FC236}">
                <a16:creationId xmlns:a16="http://schemas.microsoft.com/office/drawing/2014/main" id="{17C923DE-0B64-7EBA-8E8C-2DCBC3D9A059}"/>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327608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D395C-4C95-6FD0-1DB1-E64034E41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BECBA-4DDC-50A4-1C32-CA0B9F9EF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5816A-0EF4-2BB7-668B-BCC31F2A9B3B}"/>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4DECB8E-EF1C-822F-1F27-C568017B307A}"/>
              </a:ext>
            </a:extLst>
          </p:cNvPr>
          <p:cNvSpPr>
            <a:spLocks noGrp="1"/>
          </p:cNvSpPr>
          <p:nvPr>
            <p:ph type="sldNum" sz="quarter" idx="5"/>
          </p:nvPr>
        </p:nvSpPr>
        <p:spPr/>
        <p:txBody>
          <a:bodyPr/>
          <a:lstStyle/>
          <a:p>
            <a:fld id="{AD17F119-73EA-43E6-921E-E28E0E30805A}" type="slidenum">
              <a:rPr lang="en-SG" smtClean="0"/>
              <a:t>9</a:t>
            </a:fld>
            <a:endParaRPr lang="en-SG"/>
          </a:p>
        </p:txBody>
      </p:sp>
      <p:sp>
        <p:nvSpPr>
          <p:cNvPr id="5" name="Footer Placeholder 4">
            <a:extLst>
              <a:ext uri="{FF2B5EF4-FFF2-40B4-BE49-F238E27FC236}">
                <a16:creationId xmlns:a16="http://schemas.microsoft.com/office/drawing/2014/main" id="{B6DA53B8-328A-8FB1-5735-B65B49011E0C}"/>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2084096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BDE4E-A4A6-B2FD-E5D5-677619456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CC4F1-A571-0436-FF54-59A44C109E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2534-1BD9-5154-791D-3BB036075C58}"/>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311D5718-8E49-FC40-936E-31C90F04FAC1}"/>
              </a:ext>
            </a:extLst>
          </p:cNvPr>
          <p:cNvSpPr>
            <a:spLocks noGrp="1"/>
          </p:cNvSpPr>
          <p:nvPr>
            <p:ph type="sldNum" sz="quarter" idx="5"/>
          </p:nvPr>
        </p:nvSpPr>
        <p:spPr/>
        <p:txBody>
          <a:bodyPr/>
          <a:lstStyle/>
          <a:p>
            <a:fld id="{AD17F119-73EA-43E6-921E-E28E0E30805A}" type="slidenum">
              <a:rPr lang="en-SG" smtClean="0"/>
              <a:t>10</a:t>
            </a:fld>
            <a:endParaRPr lang="en-SG"/>
          </a:p>
        </p:txBody>
      </p:sp>
      <p:sp>
        <p:nvSpPr>
          <p:cNvPr id="5" name="Footer Placeholder 4">
            <a:extLst>
              <a:ext uri="{FF2B5EF4-FFF2-40B4-BE49-F238E27FC236}">
                <a16:creationId xmlns:a16="http://schemas.microsoft.com/office/drawing/2014/main" id="{EA046513-C40B-7E5D-69AA-8A32AD567333}"/>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00913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5A16-655E-49D1-29CD-91990E43C0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DC5C5-DCE3-1439-A775-1122C3390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00D13-E89E-6913-EE77-FF9A322C02EE}"/>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AF1436E3-1635-02BE-F8BB-8E8F580096E2}"/>
              </a:ext>
            </a:extLst>
          </p:cNvPr>
          <p:cNvSpPr>
            <a:spLocks noGrp="1"/>
          </p:cNvSpPr>
          <p:nvPr>
            <p:ph type="sldNum" sz="quarter" idx="5"/>
          </p:nvPr>
        </p:nvSpPr>
        <p:spPr/>
        <p:txBody>
          <a:bodyPr/>
          <a:lstStyle/>
          <a:p>
            <a:fld id="{AD17F119-73EA-43E6-921E-E28E0E30805A}" type="slidenum">
              <a:rPr lang="en-SG" smtClean="0"/>
              <a:t>11</a:t>
            </a:fld>
            <a:endParaRPr lang="en-SG"/>
          </a:p>
        </p:txBody>
      </p:sp>
      <p:sp>
        <p:nvSpPr>
          <p:cNvPr id="5" name="Footer Placeholder 4">
            <a:extLst>
              <a:ext uri="{FF2B5EF4-FFF2-40B4-BE49-F238E27FC236}">
                <a16:creationId xmlns:a16="http://schemas.microsoft.com/office/drawing/2014/main" id="{698296BD-7C65-2B33-0E17-436A6CFE38D3}"/>
              </a:ext>
            </a:extLst>
          </p:cNvPr>
          <p:cNvSpPr>
            <a:spLocks noGrp="1"/>
          </p:cNvSpPr>
          <p:nvPr>
            <p:ph type="ftr" sz="quarter" idx="4"/>
          </p:nvPr>
        </p:nvSpPr>
        <p:spPr/>
        <p:txBody>
          <a:bodyPr/>
          <a:lstStyle/>
          <a:p>
            <a:r>
              <a:rPr lang="en-SG"/>
              <a:t>OE01_02</a:t>
            </a:r>
          </a:p>
        </p:txBody>
      </p:sp>
    </p:spTree>
    <p:extLst>
      <p:ext uri="{BB962C8B-B14F-4D97-AF65-F5344CB8AC3E}">
        <p14:creationId xmlns:p14="http://schemas.microsoft.com/office/powerpoint/2010/main" val="130594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5/24/2025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5/24/2025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5/24/2025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4CDEE">
            <a:alpha val="50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5/24/2025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
        <p:nvSpPr>
          <p:cNvPr id="8" name="TextBox 7">
            <a:extLst>
              <a:ext uri="{FF2B5EF4-FFF2-40B4-BE49-F238E27FC236}">
                <a16:creationId xmlns:a16="http://schemas.microsoft.com/office/drawing/2014/main" id="{902CBA20-0791-BAB8-BB81-87A7EE0C8840}"/>
              </a:ext>
            </a:extLst>
          </p:cNvPr>
          <p:cNvSpPr txBox="1"/>
          <p:nvPr userDrawn="1">
            <p:extLst>
              <p:ext uri="{1162E1C5-73C7-4A58-AE30-91384D911F3F}">
                <p184:classification xmlns:p184="http://schemas.microsoft.com/office/powerpoint/2018/4/main" val="hdr"/>
              </p:ext>
            </p:extLst>
          </p:nvPr>
        </p:nvSpPr>
        <p:spPr>
          <a:xfrm>
            <a:off x="63500" y="63500"/>
            <a:ext cx="774700"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Official (Open)</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mp3"/><Relationship Id="rId7" Type="http://schemas.openxmlformats.org/officeDocument/2006/relationships/notesSlide" Target="../notesSlides/notesSlide16.xml"/><Relationship Id="rId2" Type="http://schemas.microsoft.com/office/2007/relationships/media" Target="../media/media1.mp3"/><Relationship Id="rId1" Type="http://schemas.openxmlformats.org/officeDocument/2006/relationships/tags" Target="../tags/tag19.xml"/><Relationship Id="rId6"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audio" Target="../media/media2.mp3"/><Relationship Id="rId10" Type="http://schemas.openxmlformats.org/officeDocument/2006/relationships/image" Target="../media/image18.png"/><Relationship Id="rId4" Type="http://schemas.microsoft.com/office/2007/relationships/media" Target="../media/media2.mp3"/><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notesSlide" Target="../notesSlides/notesSlide17.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4.png"/><Relationship Id="rId3" Type="http://schemas.openxmlformats.org/officeDocument/2006/relationships/notesSlide" Target="../notesSlides/notesSlide18.xml"/><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31.png"/><Relationship Id="rId1" Type="http://schemas.openxmlformats.org/officeDocument/2006/relationships/tags" Target="../tags/tag2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24.png"/><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18.png"/><Relationship Id="rId2" Type="http://schemas.microsoft.com/office/2007/relationships/media" Target="../media/media3.mp3"/><Relationship Id="rId1" Type="http://schemas.openxmlformats.org/officeDocument/2006/relationships/tags" Target="../tags/tag26.xml"/><Relationship Id="rId6" Type="http://schemas.openxmlformats.org/officeDocument/2006/relationships/image" Target="../media/image39.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18.png"/><Relationship Id="rId2" Type="http://schemas.microsoft.com/office/2007/relationships/media" Target="../media/media4.mp3"/><Relationship Id="rId1" Type="http://schemas.openxmlformats.org/officeDocument/2006/relationships/tags" Target="../tags/tag28.xml"/><Relationship Id="rId6" Type="http://schemas.openxmlformats.org/officeDocument/2006/relationships/image" Target="../media/image41.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44.tiff"/><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18.png"/><Relationship Id="rId2" Type="http://schemas.microsoft.com/office/2007/relationships/media" Target="../media/media5.mp3"/><Relationship Id="rId1" Type="http://schemas.openxmlformats.org/officeDocument/2006/relationships/tags" Target="../tags/tag34.xml"/><Relationship Id="rId6" Type="http://schemas.openxmlformats.org/officeDocument/2006/relationships/image" Target="../media/image50.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51.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18.png"/><Relationship Id="rId2" Type="http://schemas.microsoft.com/office/2007/relationships/media" Target="../media/media6.mp3"/><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0BF2-BB48-4D65-9749-E08F9A707D60}"/>
              </a:ext>
            </a:extLst>
          </p:cNvPr>
          <p:cNvSpPr>
            <a:spLocks noGrp="1"/>
          </p:cNvSpPr>
          <p:nvPr>
            <p:ph type="ctrTitle"/>
          </p:nvPr>
        </p:nvSpPr>
        <p:spPr>
          <a:xfrm>
            <a:off x="-228600" y="1922918"/>
            <a:ext cx="12649200" cy="1645920"/>
          </a:xfrm>
        </p:spPr>
        <p:txBody>
          <a:bodyPr>
            <a:normAutofit/>
          </a:bodyPr>
          <a:lstStyle/>
          <a:p>
            <a:r>
              <a:rPr lang="en-SG" sz="4000" b="1" dirty="0"/>
              <a:t>German Language II</a:t>
            </a:r>
          </a:p>
        </p:txBody>
      </p:sp>
      <p:sp>
        <p:nvSpPr>
          <p:cNvPr id="3" name="Subtitle 2">
            <a:extLst>
              <a:ext uri="{FF2B5EF4-FFF2-40B4-BE49-F238E27FC236}">
                <a16:creationId xmlns:a16="http://schemas.microsoft.com/office/drawing/2014/main" id="{B2CB35C5-618B-484A-980B-FCFDBCD8B11B}"/>
              </a:ext>
            </a:extLst>
          </p:cNvPr>
          <p:cNvSpPr>
            <a:spLocks noGrp="1"/>
          </p:cNvSpPr>
          <p:nvPr>
            <p:ph type="subTitle" idx="1"/>
          </p:nvPr>
        </p:nvSpPr>
        <p:spPr>
          <a:xfrm>
            <a:off x="4839128" y="4206770"/>
            <a:ext cx="6902299" cy="1310452"/>
          </a:xfrm>
        </p:spPr>
        <p:txBody>
          <a:bodyPr>
            <a:normAutofit/>
          </a:bodyPr>
          <a:lstStyle/>
          <a:p>
            <a:pPr algn="r"/>
            <a:r>
              <a:rPr lang="en-US" altLang="zh-CN" sz="2400" dirty="0">
                <a:solidFill>
                  <a:schemeClr val="bg1"/>
                </a:solidFill>
              </a:rPr>
              <a:t>FGLG</a:t>
            </a:r>
            <a:r>
              <a:rPr lang="en-GB" altLang="zh-CN" sz="2400" dirty="0">
                <a:solidFill>
                  <a:schemeClr val="bg1"/>
                </a:solidFill>
              </a:rPr>
              <a:t> </a:t>
            </a:r>
            <a:r>
              <a:rPr lang="en-GB" sz="2400" dirty="0">
                <a:solidFill>
                  <a:schemeClr val="bg1"/>
                </a:solidFill>
              </a:rPr>
              <a:t>02   </a:t>
            </a:r>
            <a:r>
              <a:rPr lang="en-SG" sz="2400" b="1" dirty="0">
                <a:solidFill>
                  <a:schemeClr val="accent1">
                    <a:lumMod val="75000"/>
                  </a:schemeClr>
                </a:solidFill>
              </a:rPr>
              <a:t>l</a:t>
            </a:r>
            <a:r>
              <a:rPr lang="en-GB" sz="2400" dirty="0">
                <a:solidFill>
                  <a:schemeClr val="bg1"/>
                </a:solidFill>
              </a:rPr>
              <a:t>   </a:t>
            </a:r>
            <a:r>
              <a:rPr lang="en-SG" sz="2400" dirty="0">
                <a:solidFill>
                  <a:schemeClr val="bg1"/>
                </a:solidFill>
              </a:rPr>
              <a:t>Samstag </a:t>
            </a:r>
            <a:r>
              <a:rPr lang="de-DE" altLang="zh-CN" sz="2400" dirty="0">
                <a:solidFill>
                  <a:schemeClr val="bg1"/>
                </a:solidFill>
              </a:rPr>
              <a:t>11</a:t>
            </a:r>
            <a:r>
              <a:rPr lang="en-SG" sz="2400" dirty="0">
                <a:solidFill>
                  <a:schemeClr val="bg1"/>
                </a:solidFill>
              </a:rPr>
              <a:t>:0</a:t>
            </a:r>
            <a:r>
              <a:rPr lang="de-DE" altLang="zh-CN" sz="2400" dirty="0">
                <a:solidFill>
                  <a:schemeClr val="bg1"/>
                </a:solidFill>
              </a:rPr>
              <a:t>0</a:t>
            </a:r>
            <a:r>
              <a:rPr lang="en-GB" sz="2400" dirty="0">
                <a:solidFill>
                  <a:schemeClr val="bg1"/>
                </a:solidFill>
              </a:rPr>
              <a:t> </a:t>
            </a:r>
            <a:r>
              <a:rPr lang="en-GB" altLang="zh-CN" sz="2400" dirty="0">
                <a:solidFill>
                  <a:schemeClr val="bg1"/>
                </a:solidFill>
              </a:rPr>
              <a:t>   </a:t>
            </a:r>
            <a:endParaRPr lang="en-GB" sz="2400" dirty="0">
              <a:solidFill>
                <a:schemeClr val="bg1"/>
              </a:solidFill>
            </a:endParaRPr>
          </a:p>
          <a:p>
            <a:pPr algn="r">
              <a:lnSpc>
                <a:spcPct val="110000"/>
              </a:lnSpc>
            </a:pPr>
            <a:r>
              <a:rPr lang="en-SG" sz="2400" dirty="0">
                <a:solidFill>
                  <a:schemeClr val="bg1"/>
                </a:solidFill>
              </a:rPr>
              <a:t>Zhujun Zhao   </a:t>
            </a:r>
            <a:r>
              <a:rPr lang="en-SG" sz="2400" b="1" dirty="0">
                <a:solidFill>
                  <a:schemeClr val="accent1">
                    <a:lumMod val="75000"/>
                  </a:schemeClr>
                </a:solidFill>
              </a:rPr>
              <a:t>l</a:t>
            </a:r>
            <a:r>
              <a:rPr lang="en-SG" sz="2400" dirty="0">
                <a:solidFill>
                  <a:schemeClr val="bg1"/>
                </a:solidFill>
              </a:rPr>
              <a:t>    </a:t>
            </a:r>
            <a:r>
              <a:rPr lang="en-US" sz="2400" dirty="0">
                <a:solidFill>
                  <a:schemeClr val="bg1"/>
                </a:solidFill>
              </a:rPr>
              <a:t>zhao_zhujun@nyp.edu.sg</a:t>
            </a:r>
            <a:endParaRPr lang="en-SG" sz="2400" dirty="0">
              <a:solidFill>
                <a:schemeClr val="bg1"/>
              </a:solidFill>
            </a:endParaRPr>
          </a:p>
          <a:p>
            <a:pPr algn="r"/>
            <a:endParaRPr lang="en-SG" sz="2400" dirty="0">
              <a:solidFill>
                <a:schemeClr val="bg1"/>
              </a:solidFill>
            </a:endParaRPr>
          </a:p>
        </p:txBody>
      </p:sp>
    </p:spTree>
    <p:custDataLst>
      <p:tags r:id="rId1"/>
    </p:custDataLst>
    <p:extLst>
      <p:ext uri="{BB962C8B-B14F-4D97-AF65-F5344CB8AC3E}">
        <p14:creationId xmlns:p14="http://schemas.microsoft.com/office/powerpoint/2010/main" val="252959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CC3A-F5A5-1278-7DF2-02E76DC9EA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A7D99CA-7DD9-8DF0-04EB-F36E8247B284}"/>
              </a:ext>
            </a:extLst>
          </p:cNvPr>
          <p:cNvSpPr/>
          <p:nvPr/>
        </p:nvSpPr>
        <p:spPr>
          <a:xfrm>
            <a:off x="-1" y="1475233"/>
            <a:ext cx="12191999" cy="5030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8" name="Rectangle 7">
            <a:extLst>
              <a:ext uri="{FF2B5EF4-FFF2-40B4-BE49-F238E27FC236}">
                <a16:creationId xmlns:a16="http://schemas.microsoft.com/office/drawing/2014/main" id="{B4814FBE-2453-046E-7AAD-FD8681AD4AD1}"/>
              </a:ext>
            </a:extLst>
          </p:cNvPr>
          <p:cNvSpPr/>
          <p:nvPr/>
        </p:nvSpPr>
        <p:spPr>
          <a:xfrm>
            <a:off x="954157" y="3911876"/>
            <a:ext cx="10753875" cy="2440904"/>
          </a:xfrm>
          <a:prstGeom prst="rect">
            <a:avLst/>
          </a:prstGeom>
          <a:solidFill>
            <a:srgbClr val="E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7E6779-E981-A863-944D-18D4D798B877}"/>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Wir üben Artikel im Akkusativ</a:t>
            </a:r>
          </a:p>
        </p:txBody>
      </p:sp>
      <p:pic>
        <p:nvPicPr>
          <p:cNvPr id="3" name="Picture 2">
            <a:extLst>
              <a:ext uri="{FF2B5EF4-FFF2-40B4-BE49-F238E27FC236}">
                <a16:creationId xmlns:a16="http://schemas.microsoft.com/office/drawing/2014/main" id="{A2F3477A-2724-91AA-9A67-495B7EECEC58}"/>
              </a:ext>
            </a:extLst>
          </p:cNvPr>
          <p:cNvPicPr>
            <a:picLocks noChangeAspect="1"/>
          </p:cNvPicPr>
          <p:nvPr/>
        </p:nvPicPr>
        <p:blipFill>
          <a:blip r:embed="rId4"/>
          <a:stretch>
            <a:fillRect/>
          </a:stretch>
        </p:blipFill>
        <p:spPr>
          <a:xfrm>
            <a:off x="775435" y="2344895"/>
            <a:ext cx="10932597" cy="1379617"/>
          </a:xfrm>
          <a:prstGeom prst="rect">
            <a:avLst/>
          </a:prstGeom>
        </p:spPr>
      </p:pic>
      <p:sp>
        <p:nvSpPr>
          <p:cNvPr id="5" name="Rectangle 4">
            <a:extLst>
              <a:ext uri="{FF2B5EF4-FFF2-40B4-BE49-F238E27FC236}">
                <a16:creationId xmlns:a16="http://schemas.microsoft.com/office/drawing/2014/main" id="{A7219E14-126A-A4FA-A440-BB3EF9F2CF2E}"/>
              </a:ext>
            </a:extLst>
          </p:cNvPr>
          <p:cNvSpPr/>
          <p:nvPr/>
        </p:nvSpPr>
        <p:spPr>
          <a:xfrm>
            <a:off x="775435" y="2344895"/>
            <a:ext cx="9425081" cy="461665"/>
          </a:xfrm>
          <a:prstGeom prst="rect">
            <a:avLst/>
          </a:prstGeom>
          <a:solidFill>
            <a:schemeClr val="bg1"/>
          </a:solidFill>
          <a:ln>
            <a:solidFill>
              <a:schemeClr val="bg1"/>
            </a:solidFill>
          </a:ln>
        </p:spPr>
        <p:txBody>
          <a:bodyPr wrap="none">
            <a:spAutoFit/>
          </a:bodyPr>
          <a:lstStyle/>
          <a:p>
            <a:r>
              <a:rPr lang="en-US" sz="2400" dirty="0">
                <a:solidFill>
                  <a:schemeClr val="tx1">
                    <a:lumMod val="50000"/>
                    <a:lumOff val="50000"/>
                  </a:schemeClr>
                </a:solidFill>
              </a:rPr>
              <a:t>Use the words given below, ask and answer following the examples below. </a:t>
            </a:r>
          </a:p>
        </p:txBody>
      </p:sp>
      <p:sp>
        <p:nvSpPr>
          <p:cNvPr id="6" name="Rectangle 5">
            <a:extLst>
              <a:ext uri="{FF2B5EF4-FFF2-40B4-BE49-F238E27FC236}">
                <a16:creationId xmlns:a16="http://schemas.microsoft.com/office/drawing/2014/main" id="{66E1A3CC-F3DF-FC95-B148-6BC63B26DDE7}"/>
              </a:ext>
            </a:extLst>
          </p:cNvPr>
          <p:cNvSpPr/>
          <p:nvPr/>
        </p:nvSpPr>
        <p:spPr>
          <a:xfrm>
            <a:off x="775435" y="1769060"/>
            <a:ext cx="9475479" cy="523220"/>
          </a:xfrm>
          <a:prstGeom prst="rect">
            <a:avLst/>
          </a:prstGeom>
          <a:solidFill>
            <a:schemeClr val="bg1"/>
          </a:solidFill>
          <a:ln>
            <a:solidFill>
              <a:schemeClr val="bg1"/>
            </a:solidFill>
          </a:ln>
        </p:spPr>
        <p:txBody>
          <a:bodyPr wrap="none">
            <a:spAutoFit/>
          </a:bodyPr>
          <a:lstStyle/>
          <a:p>
            <a:r>
              <a:rPr lang="de-DE" sz="2800" dirty="0"/>
              <a:t>Benutzen Sie die Wörter unten. Fragen Sie und antworten Sie.   </a:t>
            </a:r>
            <a:endParaRPr lang="en-US" sz="2800" dirty="0"/>
          </a:p>
        </p:txBody>
      </p:sp>
      <p:sp>
        <p:nvSpPr>
          <p:cNvPr id="2" name="Rectangle 1">
            <a:extLst>
              <a:ext uri="{FF2B5EF4-FFF2-40B4-BE49-F238E27FC236}">
                <a16:creationId xmlns:a16="http://schemas.microsoft.com/office/drawing/2014/main" id="{9712085C-430D-06AC-2358-CBBCCD898DFB}"/>
              </a:ext>
            </a:extLst>
          </p:cNvPr>
          <p:cNvSpPr/>
          <p:nvPr/>
        </p:nvSpPr>
        <p:spPr>
          <a:xfrm>
            <a:off x="2745107" y="4014214"/>
            <a:ext cx="2127955" cy="2308324"/>
          </a:xfrm>
          <a:prstGeom prst="rect">
            <a:avLst/>
          </a:prstGeom>
          <a:noFill/>
          <a:ln>
            <a:noFill/>
          </a:ln>
        </p:spPr>
        <p:txBody>
          <a:bodyPr wrap="none">
            <a:spAutoFit/>
          </a:bodyPr>
          <a:lstStyle/>
          <a:p>
            <a:r>
              <a:rPr lang="de-DE" sz="2400" dirty="0">
                <a:solidFill>
                  <a:srgbClr val="C00000"/>
                </a:solidFill>
              </a:rPr>
              <a:t>Altbauwohnung</a:t>
            </a:r>
          </a:p>
          <a:p>
            <a:r>
              <a:rPr lang="de-DE" sz="2400" dirty="0">
                <a:solidFill>
                  <a:srgbClr val="00B050"/>
                </a:solidFill>
              </a:rPr>
              <a:t>Wohnzimmer</a:t>
            </a:r>
          </a:p>
          <a:p>
            <a:r>
              <a:rPr lang="de-DE" sz="2400" dirty="0">
                <a:solidFill>
                  <a:srgbClr val="00B050"/>
                </a:solidFill>
              </a:rPr>
              <a:t>Esszimmer</a:t>
            </a:r>
          </a:p>
          <a:p>
            <a:r>
              <a:rPr lang="de-DE" sz="2400" dirty="0">
                <a:solidFill>
                  <a:srgbClr val="C00000"/>
                </a:solidFill>
              </a:rPr>
              <a:t>Küche</a:t>
            </a:r>
          </a:p>
          <a:p>
            <a:r>
              <a:rPr lang="de-DE" sz="2400" dirty="0">
                <a:solidFill>
                  <a:srgbClr val="00B050"/>
                </a:solidFill>
              </a:rPr>
              <a:t>Arbeitszimmer</a:t>
            </a:r>
          </a:p>
          <a:p>
            <a:r>
              <a:rPr lang="de-DE" sz="2400" dirty="0">
                <a:solidFill>
                  <a:srgbClr val="00B050"/>
                </a:solidFill>
              </a:rPr>
              <a:t>Schlafzimmer</a:t>
            </a:r>
          </a:p>
        </p:txBody>
      </p:sp>
      <p:sp>
        <p:nvSpPr>
          <p:cNvPr id="7" name="Rectangle 6">
            <a:extLst>
              <a:ext uri="{FF2B5EF4-FFF2-40B4-BE49-F238E27FC236}">
                <a16:creationId xmlns:a16="http://schemas.microsoft.com/office/drawing/2014/main" id="{10A8BD0A-9FCE-DB03-856E-3B24218AE0A2}"/>
              </a:ext>
            </a:extLst>
          </p:cNvPr>
          <p:cNvSpPr/>
          <p:nvPr/>
        </p:nvSpPr>
        <p:spPr>
          <a:xfrm>
            <a:off x="7318939" y="4020160"/>
            <a:ext cx="1228734" cy="2308324"/>
          </a:xfrm>
          <a:prstGeom prst="rect">
            <a:avLst/>
          </a:prstGeom>
          <a:noFill/>
          <a:ln>
            <a:noFill/>
          </a:ln>
        </p:spPr>
        <p:txBody>
          <a:bodyPr wrap="none">
            <a:spAutoFit/>
          </a:bodyPr>
          <a:lstStyle/>
          <a:p>
            <a:r>
              <a:rPr lang="de-DE" sz="2400" dirty="0">
                <a:solidFill>
                  <a:srgbClr val="0070C0"/>
                </a:solidFill>
              </a:rPr>
              <a:t>Keller</a:t>
            </a:r>
          </a:p>
          <a:p>
            <a:r>
              <a:rPr lang="de-DE" sz="2400" dirty="0">
                <a:solidFill>
                  <a:srgbClr val="C00000"/>
                </a:solidFill>
              </a:rPr>
              <a:t>Garage</a:t>
            </a:r>
          </a:p>
          <a:p>
            <a:r>
              <a:rPr lang="de-DE" sz="2400" dirty="0">
                <a:solidFill>
                  <a:srgbClr val="0070C0"/>
                </a:solidFill>
              </a:rPr>
              <a:t>Garten</a:t>
            </a:r>
          </a:p>
          <a:p>
            <a:r>
              <a:rPr lang="de-DE" sz="2400" dirty="0">
                <a:solidFill>
                  <a:srgbClr val="00B050"/>
                </a:solidFill>
              </a:rPr>
              <a:t>Bad</a:t>
            </a:r>
          </a:p>
          <a:p>
            <a:r>
              <a:rPr lang="de-DE" sz="2400" dirty="0">
                <a:solidFill>
                  <a:srgbClr val="C00000"/>
                </a:solidFill>
              </a:rPr>
              <a:t>Terrasse</a:t>
            </a:r>
          </a:p>
          <a:p>
            <a:r>
              <a:rPr lang="de-DE" sz="2400" dirty="0">
                <a:solidFill>
                  <a:srgbClr val="0070C0"/>
                </a:solidFill>
              </a:rPr>
              <a:t>Balkon</a:t>
            </a:r>
          </a:p>
        </p:txBody>
      </p:sp>
    </p:spTree>
    <p:custDataLst>
      <p:tags r:id="rId1"/>
    </p:custDataLst>
    <p:extLst>
      <p:ext uri="{BB962C8B-B14F-4D97-AF65-F5344CB8AC3E}">
        <p14:creationId xmlns:p14="http://schemas.microsoft.com/office/powerpoint/2010/main" val="130767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B213-9983-5261-0882-90407C7065C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4F8D90C-9D00-40EE-559E-BDB552466687}"/>
              </a:ext>
            </a:extLst>
          </p:cNvPr>
          <p:cNvSpPr/>
          <p:nvPr/>
        </p:nvSpPr>
        <p:spPr>
          <a:xfrm>
            <a:off x="-1" y="1463802"/>
            <a:ext cx="12191999" cy="5030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3A6F4A9E-1247-334C-FF60-31F2FDE1BEE9}"/>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Woche 6:  Wir üben Artikel im Akkusativ</a:t>
            </a:r>
          </a:p>
        </p:txBody>
      </p:sp>
      <p:pic>
        <p:nvPicPr>
          <p:cNvPr id="7" name="Picture 6">
            <a:extLst>
              <a:ext uri="{FF2B5EF4-FFF2-40B4-BE49-F238E27FC236}">
                <a16:creationId xmlns:a16="http://schemas.microsoft.com/office/drawing/2014/main" id="{40E42717-C03E-D0F7-CEBF-7E2F90FE3807}"/>
              </a:ext>
            </a:extLst>
          </p:cNvPr>
          <p:cNvPicPr>
            <a:picLocks noChangeAspect="1"/>
          </p:cNvPicPr>
          <p:nvPr/>
        </p:nvPicPr>
        <p:blipFill>
          <a:blip r:embed="rId4"/>
          <a:stretch>
            <a:fillRect/>
          </a:stretch>
        </p:blipFill>
        <p:spPr>
          <a:xfrm>
            <a:off x="114910" y="2765224"/>
            <a:ext cx="11479579" cy="3559376"/>
          </a:xfrm>
          <a:prstGeom prst="rect">
            <a:avLst/>
          </a:prstGeom>
        </p:spPr>
      </p:pic>
      <p:sp>
        <p:nvSpPr>
          <p:cNvPr id="8" name="Rectangle 7">
            <a:extLst>
              <a:ext uri="{FF2B5EF4-FFF2-40B4-BE49-F238E27FC236}">
                <a16:creationId xmlns:a16="http://schemas.microsoft.com/office/drawing/2014/main" id="{71A16429-77FC-FEE2-F155-B407E865B61B}"/>
              </a:ext>
            </a:extLst>
          </p:cNvPr>
          <p:cNvSpPr/>
          <p:nvPr/>
        </p:nvSpPr>
        <p:spPr>
          <a:xfrm>
            <a:off x="508610" y="3341369"/>
            <a:ext cx="6006492" cy="4813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070988-4746-A3C1-FDA3-22EA4B42B893}"/>
              </a:ext>
            </a:extLst>
          </p:cNvPr>
          <p:cNvSpPr/>
          <p:nvPr/>
        </p:nvSpPr>
        <p:spPr>
          <a:xfrm>
            <a:off x="13310" y="3924300"/>
            <a:ext cx="1421792" cy="2400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AFCE55-C7A2-B49C-F63D-7908E7AA78F9}"/>
              </a:ext>
            </a:extLst>
          </p:cNvPr>
          <p:cNvSpPr/>
          <p:nvPr/>
        </p:nvSpPr>
        <p:spPr>
          <a:xfrm>
            <a:off x="3844173" y="3924300"/>
            <a:ext cx="1865272" cy="2400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FC4327-3549-2CD1-C2F0-587746502422}"/>
              </a:ext>
            </a:extLst>
          </p:cNvPr>
          <p:cNvSpPr/>
          <p:nvPr/>
        </p:nvSpPr>
        <p:spPr>
          <a:xfrm>
            <a:off x="8522006" y="3822700"/>
            <a:ext cx="1358596" cy="2400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355741-69B4-872E-21F6-0B08951357E9}"/>
              </a:ext>
            </a:extLst>
          </p:cNvPr>
          <p:cNvSpPr/>
          <p:nvPr/>
        </p:nvSpPr>
        <p:spPr>
          <a:xfrm>
            <a:off x="457810" y="2227640"/>
            <a:ext cx="9539210" cy="1569660"/>
          </a:xfrm>
          <a:prstGeom prst="rect">
            <a:avLst/>
          </a:prstGeom>
          <a:solidFill>
            <a:schemeClr val="bg1"/>
          </a:solidFill>
          <a:ln>
            <a:solidFill>
              <a:schemeClr val="bg1"/>
            </a:solidFill>
          </a:ln>
        </p:spPr>
        <p:txBody>
          <a:bodyPr wrap="square">
            <a:spAutoFit/>
          </a:bodyPr>
          <a:lstStyle/>
          <a:p>
            <a:r>
              <a:rPr lang="de-DE" sz="2400" dirty="0"/>
              <a:t>Kursbuch Seite 33. </a:t>
            </a:r>
          </a:p>
          <a:p>
            <a:r>
              <a:rPr lang="de-DE" sz="2400" dirty="0"/>
              <a:t>Fragen Sie und antworten Sie:             Hast du einen/eine/ein .... ?</a:t>
            </a:r>
          </a:p>
          <a:p>
            <a:r>
              <a:rPr lang="de-DE" sz="2400" dirty="0"/>
              <a:t>                                                        Ja, ich habe einen/eine/ein .... . </a:t>
            </a:r>
          </a:p>
          <a:p>
            <a:r>
              <a:rPr lang="de-DE" sz="2400" dirty="0"/>
              <a:t>                                                        Nein, ich habe keinen/keine/kein ....</a:t>
            </a:r>
            <a:endParaRPr lang="en-US" sz="2400" dirty="0"/>
          </a:p>
        </p:txBody>
      </p:sp>
      <p:pic>
        <p:nvPicPr>
          <p:cNvPr id="15" name="Picture 14">
            <a:extLst>
              <a:ext uri="{FF2B5EF4-FFF2-40B4-BE49-F238E27FC236}">
                <a16:creationId xmlns:a16="http://schemas.microsoft.com/office/drawing/2014/main" id="{A31E4BEE-584B-821F-B10B-8D75F79B3145}"/>
              </a:ext>
            </a:extLst>
          </p:cNvPr>
          <p:cNvPicPr>
            <a:picLocks noChangeAspect="1"/>
          </p:cNvPicPr>
          <p:nvPr/>
        </p:nvPicPr>
        <p:blipFill>
          <a:blip r:embed="rId5"/>
          <a:stretch>
            <a:fillRect/>
          </a:stretch>
        </p:blipFill>
        <p:spPr>
          <a:xfrm>
            <a:off x="4681205" y="2581857"/>
            <a:ext cx="520838" cy="828000"/>
          </a:xfrm>
          <a:prstGeom prst="rect">
            <a:avLst/>
          </a:prstGeom>
        </p:spPr>
      </p:pic>
      <p:sp>
        <p:nvSpPr>
          <p:cNvPr id="16" name="Rectangle 15">
            <a:extLst>
              <a:ext uri="{FF2B5EF4-FFF2-40B4-BE49-F238E27FC236}">
                <a16:creationId xmlns:a16="http://schemas.microsoft.com/office/drawing/2014/main" id="{368F5465-AE1D-4D0B-58BC-2AC0A42D96C8}"/>
              </a:ext>
            </a:extLst>
          </p:cNvPr>
          <p:cNvSpPr/>
          <p:nvPr/>
        </p:nvSpPr>
        <p:spPr>
          <a:xfrm>
            <a:off x="5947918" y="1573320"/>
            <a:ext cx="6244082" cy="830997"/>
          </a:xfrm>
          <a:prstGeom prst="rect">
            <a:avLst/>
          </a:prstGeom>
          <a:solidFill>
            <a:schemeClr val="bg1"/>
          </a:solidFill>
          <a:ln>
            <a:solidFill>
              <a:schemeClr val="bg1"/>
            </a:solidFill>
          </a:ln>
        </p:spPr>
        <p:txBody>
          <a:bodyPr wrap="none">
            <a:spAutoFit/>
          </a:bodyPr>
          <a:lstStyle/>
          <a:p>
            <a:r>
              <a:rPr lang="de-DE" sz="2400" dirty="0">
                <a:solidFill>
                  <a:schemeClr val="tx1">
                    <a:lumMod val="50000"/>
                    <a:lumOff val="50000"/>
                  </a:schemeClr>
                </a:solidFill>
              </a:rPr>
              <a:t>Textbook page 33.</a:t>
            </a:r>
          </a:p>
          <a:p>
            <a:r>
              <a:rPr lang="de-DE" sz="2400" dirty="0">
                <a:solidFill>
                  <a:schemeClr val="tx1">
                    <a:lumMod val="50000"/>
                    <a:lumOff val="50000"/>
                  </a:schemeClr>
                </a:solidFill>
              </a:rPr>
              <a:t>Follow the sentence structures, ask and answer.  </a:t>
            </a:r>
            <a:endParaRPr lang="en-US" sz="2400" dirty="0">
              <a:solidFill>
                <a:schemeClr val="tx1">
                  <a:lumMod val="50000"/>
                  <a:lumOff val="50000"/>
                </a:schemeClr>
              </a:solidFill>
            </a:endParaRPr>
          </a:p>
        </p:txBody>
      </p:sp>
      <p:sp>
        <p:nvSpPr>
          <p:cNvPr id="2" name="Oval 1">
            <a:extLst>
              <a:ext uri="{FF2B5EF4-FFF2-40B4-BE49-F238E27FC236}">
                <a16:creationId xmlns:a16="http://schemas.microsoft.com/office/drawing/2014/main" id="{FC954AB3-0BD1-BA17-9DF3-0E8635A3C64B}"/>
              </a:ext>
            </a:extLst>
          </p:cNvPr>
          <p:cNvSpPr/>
          <p:nvPr/>
        </p:nvSpPr>
        <p:spPr>
          <a:xfrm>
            <a:off x="1291103" y="4093928"/>
            <a:ext cx="144000" cy="144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65CCFF4-1BD9-735D-EAA1-562FB85804F3}"/>
              </a:ext>
            </a:extLst>
          </p:cNvPr>
          <p:cNvSpPr/>
          <p:nvPr/>
        </p:nvSpPr>
        <p:spPr>
          <a:xfrm>
            <a:off x="1291102" y="5939662"/>
            <a:ext cx="144000" cy="144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9E80E7A-0BCC-5FA3-8400-193727A66F62}"/>
              </a:ext>
            </a:extLst>
          </p:cNvPr>
          <p:cNvSpPr/>
          <p:nvPr/>
        </p:nvSpPr>
        <p:spPr>
          <a:xfrm>
            <a:off x="5528633" y="4451620"/>
            <a:ext cx="144000" cy="144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1E26F84-6326-A363-7874-4400AF6A6E8D}"/>
              </a:ext>
            </a:extLst>
          </p:cNvPr>
          <p:cNvSpPr/>
          <p:nvPr/>
        </p:nvSpPr>
        <p:spPr>
          <a:xfrm>
            <a:off x="9663010" y="4878850"/>
            <a:ext cx="144000" cy="144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610A784-AA9A-0728-9F4B-615CFE9B5B75}"/>
              </a:ext>
            </a:extLst>
          </p:cNvPr>
          <p:cNvSpPr/>
          <p:nvPr/>
        </p:nvSpPr>
        <p:spPr>
          <a:xfrm>
            <a:off x="9663010" y="4111793"/>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CAD49C-31FD-CEEC-990B-92B042F99282}"/>
              </a:ext>
            </a:extLst>
          </p:cNvPr>
          <p:cNvSpPr/>
          <p:nvPr/>
        </p:nvSpPr>
        <p:spPr>
          <a:xfrm>
            <a:off x="9663010" y="5212680"/>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A0D607-3B34-27EE-FE82-A6916E581459}"/>
              </a:ext>
            </a:extLst>
          </p:cNvPr>
          <p:cNvSpPr/>
          <p:nvPr/>
        </p:nvSpPr>
        <p:spPr>
          <a:xfrm>
            <a:off x="9663010" y="5983363"/>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E95250-EB01-CE26-3B6A-5D8AD7276203}"/>
              </a:ext>
            </a:extLst>
          </p:cNvPr>
          <p:cNvSpPr/>
          <p:nvPr/>
        </p:nvSpPr>
        <p:spPr>
          <a:xfrm>
            <a:off x="5528633" y="4883562"/>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C7CB56-F561-D2DC-3A93-7571B4D1B6E6}"/>
              </a:ext>
            </a:extLst>
          </p:cNvPr>
          <p:cNvSpPr/>
          <p:nvPr/>
        </p:nvSpPr>
        <p:spPr>
          <a:xfrm>
            <a:off x="5528633" y="5962196"/>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0696787-116C-ADF5-DE2B-77ECDFBFEDC0}"/>
              </a:ext>
            </a:extLst>
          </p:cNvPr>
          <p:cNvSpPr/>
          <p:nvPr/>
        </p:nvSpPr>
        <p:spPr>
          <a:xfrm>
            <a:off x="1286953" y="4472912"/>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C127B7-197B-83A6-9379-89B1BB114A9A}"/>
              </a:ext>
            </a:extLst>
          </p:cNvPr>
          <p:cNvSpPr/>
          <p:nvPr/>
        </p:nvSpPr>
        <p:spPr>
          <a:xfrm>
            <a:off x="1286953" y="5615209"/>
            <a:ext cx="144000" cy="144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042853-7278-B013-3B61-574E901A90E5}"/>
              </a:ext>
            </a:extLst>
          </p:cNvPr>
          <p:cNvSpPr/>
          <p:nvPr/>
        </p:nvSpPr>
        <p:spPr>
          <a:xfrm>
            <a:off x="1286953" y="4863330"/>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414855-B835-1FA0-7121-4B6AF806BB88}"/>
              </a:ext>
            </a:extLst>
          </p:cNvPr>
          <p:cNvSpPr/>
          <p:nvPr/>
        </p:nvSpPr>
        <p:spPr>
          <a:xfrm>
            <a:off x="1286953" y="5224791"/>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60940FD-A581-D441-E5DC-6CB224FA2737}"/>
              </a:ext>
            </a:extLst>
          </p:cNvPr>
          <p:cNvSpPr/>
          <p:nvPr/>
        </p:nvSpPr>
        <p:spPr>
          <a:xfrm>
            <a:off x="5528633" y="4093928"/>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CC8AB5E-F1D6-930E-1264-E9BD081D6833}"/>
              </a:ext>
            </a:extLst>
          </p:cNvPr>
          <p:cNvSpPr/>
          <p:nvPr/>
        </p:nvSpPr>
        <p:spPr>
          <a:xfrm>
            <a:off x="5528633" y="5234339"/>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D7E3557-A95B-FF88-0F62-013FE7968FA3}"/>
              </a:ext>
            </a:extLst>
          </p:cNvPr>
          <p:cNvSpPr/>
          <p:nvPr/>
        </p:nvSpPr>
        <p:spPr>
          <a:xfrm>
            <a:off x="5528633" y="5586402"/>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8C7D0DA-B493-4902-D52B-0F0F823659E4}"/>
              </a:ext>
            </a:extLst>
          </p:cNvPr>
          <p:cNvSpPr/>
          <p:nvPr/>
        </p:nvSpPr>
        <p:spPr>
          <a:xfrm>
            <a:off x="9663010" y="5608218"/>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212BB5E-474A-6545-8CCE-22BA366068FC}"/>
              </a:ext>
            </a:extLst>
          </p:cNvPr>
          <p:cNvSpPr/>
          <p:nvPr/>
        </p:nvSpPr>
        <p:spPr>
          <a:xfrm>
            <a:off x="9663010" y="4482397"/>
            <a:ext cx="144000" cy="14400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2610FCD-0F60-1F48-DC8D-B3C722AD7551}"/>
              </a:ext>
            </a:extLst>
          </p:cNvPr>
          <p:cNvSpPr/>
          <p:nvPr/>
        </p:nvSpPr>
        <p:spPr>
          <a:xfrm>
            <a:off x="13310" y="2765224"/>
            <a:ext cx="444498" cy="13287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35666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B663D-5697-5341-B6B6-74EF74063F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D22DD1-C0EC-67CA-205B-9430C2C7E8D3}"/>
              </a:ext>
            </a:extLst>
          </p:cNvPr>
          <p:cNvSpPr/>
          <p:nvPr/>
        </p:nvSpPr>
        <p:spPr>
          <a:xfrm>
            <a:off x="-1" y="1475233"/>
            <a:ext cx="12191999" cy="5030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7" name="Rectangle 16">
            <a:extLst>
              <a:ext uri="{FF2B5EF4-FFF2-40B4-BE49-F238E27FC236}">
                <a16:creationId xmlns:a16="http://schemas.microsoft.com/office/drawing/2014/main" id="{5FC91435-A465-13CD-0F8B-B0844D208B27}"/>
              </a:ext>
            </a:extLst>
          </p:cNvPr>
          <p:cNvSpPr/>
          <p:nvPr/>
        </p:nvSpPr>
        <p:spPr>
          <a:xfrm>
            <a:off x="88900" y="3372536"/>
            <a:ext cx="6997700" cy="2440904"/>
          </a:xfrm>
          <a:prstGeom prst="rect">
            <a:avLst/>
          </a:prstGeom>
          <a:solidFill>
            <a:srgbClr val="E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9ED5B0-9A20-AC6C-2D4B-2332DE0F8B26}"/>
              </a:ext>
            </a:extLst>
          </p:cNvPr>
          <p:cNvSpPr/>
          <p:nvPr/>
        </p:nvSpPr>
        <p:spPr>
          <a:xfrm>
            <a:off x="7314925" y="3352800"/>
            <a:ext cx="4788175" cy="2440904"/>
          </a:xfrm>
          <a:prstGeom prst="rect">
            <a:avLst/>
          </a:prstGeom>
          <a:solidFill>
            <a:srgbClr val="EAFA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3F2F3-19B6-604F-C3EF-AD2094876A95}"/>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Wir üben Artikel im Akkusativ </a:t>
            </a:r>
            <a:r>
              <a:rPr lang="de-DE" sz="2800" u="sng" dirty="0">
                <a:solidFill>
                  <a:schemeClr val="tx1"/>
                </a:solidFill>
              </a:rPr>
              <a:t>&amp; Adjektive</a:t>
            </a:r>
          </a:p>
        </p:txBody>
      </p:sp>
      <p:sp>
        <p:nvSpPr>
          <p:cNvPr id="2" name="Rectangle 1">
            <a:extLst>
              <a:ext uri="{FF2B5EF4-FFF2-40B4-BE49-F238E27FC236}">
                <a16:creationId xmlns:a16="http://schemas.microsoft.com/office/drawing/2014/main" id="{1EDAE5C4-0725-DE7E-78B1-8442E665DBC7}"/>
              </a:ext>
            </a:extLst>
          </p:cNvPr>
          <p:cNvSpPr/>
          <p:nvPr/>
        </p:nvSpPr>
        <p:spPr>
          <a:xfrm>
            <a:off x="229335" y="3441616"/>
            <a:ext cx="2743315" cy="2308324"/>
          </a:xfrm>
          <a:prstGeom prst="rect">
            <a:avLst/>
          </a:prstGeom>
          <a:noFill/>
          <a:ln>
            <a:noFill/>
          </a:ln>
        </p:spPr>
        <p:txBody>
          <a:bodyPr wrap="none">
            <a:spAutoFit/>
          </a:bodyPr>
          <a:lstStyle/>
          <a:p>
            <a:r>
              <a:rPr lang="de-DE" sz="2400" dirty="0">
                <a:solidFill>
                  <a:srgbClr val="00B050"/>
                </a:solidFill>
              </a:rPr>
              <a:t>Einfamilienhaus</a:t>
            </a:r>
          </a:p>
          <a:p>
            <a:r>
              <a:rPr lang="de-DE" sz="2400" dirty="0">
                <a:solidFill>
                  <a:srgbClr val="00B050"/>
                </a:solidFill>
              </a:rPr>
              <a:t>Fachwerkhaus</a:t>
            </a:r>
          </a:p>
          <a:p>
            <a:r>
              <a:rPr lang="de-DE" sz="2400" dirty="0">
                <a:solidFill>
                  <a:srgbClr val="00B050"/>
                </a:solidFill>
              </a:rPr>
              <a:t>Bauernhaus</a:t>
            </a:r>
          </a:p>
          <a:p>
            <a:r>
              <a:rPr lang="de-DE" sz="2400" dirty="0">
                <a:solidFill>
                  <a:srgbClr val="0070C0"/>
                </a:solidFill>
              </a:rPr>
              <a:t>Altbau</a:t>
            </a:r>
          </a:p>
          <a:p>
            <a:r>
              <a:rPr lang="de-DE" sz="2400" dirty="0">
                <a:solidFill>
                  <a:srgbClr val="C00000"/>
                </a:solidFill>
              </a:rPr>
              <a:t>Altbauwohnung</a:t>
            </a:r>
          </a:p>
          <a:p>
            <a:r>
              <a:rPr lang="de-DE" sz="2400" dirty="0">
                <a:solidFill>
                  <a:srgbClr val="00B050"/>
                </a:solidFill>
              </a:rPr>
              <a:t>Studentenwohnheim</a:t>
            </a:r>
          </a:p>
        </p:txBody>
      </p:sp>
      <p:sp>
        <p:nvSpPr>
          <p:cNvPr id="7" name="Rectangle 6">
            <a:extLst>
              <a:ext uri="{FF2B5EF4-FFF2-40B4-BE49-F238E27FC236}">
                <a16:creationId xmlns:a16="http://schemas.microsoft.com/office/drawing/2014/main" id="{0B577147-353A-B249-F07B-14CB2571A0CC}"/>
              </a:ext>
            </a:extLst>
          </p:cNvPr>
          <p:cNvSpPr/>
          <p:nvPr/>
        </p:nvSpPr>
        <p:spPr>
          <a:xfrm>
            <a:off x="3378935" y="3441616"/>
            <a:ext cx="1894686" cy="2308324"/>
          </a:xfrm>
          <a:prstGeom prst="rect">
            <a:avLst/>
          </a:prstGeom>
          <a:noFill/>
          <a:ln>
            <a:noFill/>
          </a:ln>
        </p:spPr>
        <p:txBody>
          <a:bodyPr wrap="none">
            <a:spAutoFit/>
          </a:bodyPr>
          <a:lstStyle/>
          <a:p>
            <a:r>
              <a:rPr lang="de-DE" sz="2400" dirty="0">
                <a:solidFill>
                  <a:srgbClr val="00B050"/>
                </a:solidFill>
              </a:rPr>
              <a:t>Wohnzimmer</a:t>
            </a:r>
          </a:p>
          <a:p>
            <a:r>
              <a:rPr lang="de-DE" sz="2400" dirty="0">
                <a:solidFill>
                  <a:srgbClr val="00B050"/>
                </a:solidFill>
              </a:rPr>
              <a:t>Esszimmer</a:t>
            </a:r>
          </a:p>
          <a:p>
            <a:r>
              <a:rPr lang="de-DE" sz="2400" dirty="0">
                <a:solidFill>
                  <a:srgbClr val="C00000"/>
                </a:solidFill>
              </a:rPr>
              <a:t>Wohnung</a:t>
            </a:r>
          </a:p>
          <a:p>
            <a:r>
              <a:rPr lang="de-DE" sz="2400" dirty="0">
                <a:solidFill>
                  <a:srgbClr val="C00000"/>
                </a:solidFill>
              </a:rPr>
              <a:t>Küche</a:t>
            </a:r>
          </a:p>
          <a:p>
            <a:r>
              <a:rPr lang="de-DE" sz="2400" dirty="0">
                <a:solidFill>
                  <a:srgbClr val="0070C0"/>
                </a:solidFill>
              </a:rPr>
              <a:t>Balkon</a:t>
            </a:r>
          </a:p>
          <a:p>
            <a:r>
              <a:rPr lang="de-DE" sz="2400" dirty="0">
                <a:solidFill>
                  <a:srgbClr val="00B050"/>
                </a:solidFill>
              </a:rPr>
              <a:t>Schlafzimmer</a:t>
            </a:r>
          </a:p>
        </p:txBody>
      </p:sp>
      <p:sp>
        <p:nvSpPr>
          <p:cNvPr id="8" name="Rectangle 7">
            <a:extLst>
              <a:ext uri="{FF2B5EF4-FFF2-40B4-BE49-F238E27FC236}">
                <a16:creationId xmlns:a16="http://schemas.microsoft.com/office/drawing/2014/main" id="{701B1E44-7375-28DB-7FCA-C6A4BC386A40}"/>
              </a:ext>
            </a:extLst>
          </p:cNvPr>
          <p:cNvSpPr/>
          <p:nvPr/>
        </p:nvSpPr>
        <p:spPr>
          <a:xfrm>
            <a:off x="5679906" y="3441616"/>
            <a:ext cx="1228734" cy="2677656"/>
          </a:xfrm>
          <a:prstGeom prst="rect">
            <a:avLst/>
          </a:prstGeom>
          <a:noFill/>
          <a:ln>
            <a:noFill/>
          </a:ln>
        </p:spPr>
        <p:txBody>
          <a:bodyPr wrap="none">
            <a:spAutoFit/>
          </a:bodyPr>
          <a:lstStyle/>
          <a:p>
            <a:r>
              <a:rPr lang="de-DE" sz="2400" dirty="0">
                <a:solidFill>
                  <a:srgbClr val="0070C0"/>
                </a:solidFill>
              </a:rPr>
              <a:t>Flur</a:t>
            </a:r>
          </a:p>
          <a:p>
            <a:r>
              <a:rPr lang="de-DE" sz="2400" dirty="0">
                <a:solidFill>
                  <a:srgbClr val="0070C0"/>
                </a:solidFill>
              </a:rPr>
              <a:t>Keller</a:t>
            </a:r>
          </a:p>
          <a:p>
            <a:r>
              <a:rPr lang="de-DE" sz="2400" dirty="0">
                <a:solidFill>
                  <a:srgbClr val="C00000"/>
                </a:solidFill>
              </a:rPr>
              <a:t>Garage</a:t>
            </a:r>
          </a:p>
          <a:p>
            <a:r>
              <a:rPr lang="de-DE" sz="2400" dirty="0">
                <a:solidFill>
                  <a:srgbClr val="0070C0"/>
                </a:solidFill>
              </a:rPr>
              <a:t>Garten</a:t>
            </a:r>
          </a:p>
          <a:p>
            <a:r>
              <a:rPr lang="de-DE" sz="2400" dirty="0">
                <a:solidFill>
                  <a:srgbClr val="00B050"/>
                </a:solidFill>
              </a:rPr>
              <a:t>Bad</a:t>
            </a:r>
          </a:p>
          <a:p>
            <a:r>
              <a:rPr lang="de-DE" sz="2400" dirty="0">
                <a:solidFill>
                  <a:srgbClr val="C00000"/>
                </a:solidFill>
              </a:rPr>
              <a:t>Terrasse</a:t>
            </a:r>
          </a:p>
          <a:p>
            <a:endParaRPr lang="de-DE" sz="2400" dirty="0"/>
          </a:p>
        </p:txBody>
      </p:sp>
      <p:pic>
        <p:nvPicPr>
          <p:cNvPr id="9" name="Picture 8">
            <a:extLst>
              <a:ext uri="{FF2B5EF4-FFF2-40B4-BE49-F238E27FC236}">
                <a16:creationId xmlns:a16="http://schemas.microsoft.com/office/drawing/2014/main" id="{96E48C9A-1A84-7C0C-0E0D-57FA5C746938}"/>
              </a:ext>
            </a:extLst>
          </p:cNvPr>
          <p:cNvPicPr>
            <a:picLocks noChangeAspect="1"/>
          </p:cNvPicPr>
          <p:nvPr/>
        </p:nvPicPr>
        <p:blipFill>
          <a:blip r:embed="rId4"/>
          <a:stretch>
            <a:fillRect/>
          </a:stretch>
        </p:blipFill>
        <p:spPr>
          <a:xfrm>
            <a:off x="2254319" y="2261326"/>
            <a:ext cx="520838" cy="828000"/>
          </a:xfrm>
          <a:prstGeom prst="rect">
            <a:avLst/>
          </a:prstGeom>
        </p:spPr>
      </p:pic>
      <p:sp>
        <p:nvSpPr>
          <p:cNvPr id="14" name="TextBox 13">
            <a:extLst>
              <a:ext uri="{FF2B5EF4-FFF2-40B4-BE49-F238E27FC236}">
                <a16:creationId xmlns:a16="http://schemas.microsoft.com/office/drawing/2014/main" id="{58A5D58D-45BB-581E-E2E4-FE95632FF117}"/>
              </a:ext>
            </a:extLst>
          </p:cNvPr>
          <p:cNvSpPr txBox="1"/>
          <p:nvPr/>
        </p:nvSpPr>
        <p:spPr>
          <a:xfrm>
            <a:off x="2775157" y="2269833"/>
            <a:ext cx="9187508" cy="830997"/>
          </a:xfrm>
          <a:prstGeom prst="rect">
            <a:avLst/>
          </a:prstGeom>
          <a:noFill/>
        </p:spPr>
        <p:txBody>
          <a:bodyPr wrap="square">
            <a:spAutoFit/>
          </a:bodyPr>
          <a:lstStyle/>
          <a:p>
            <a:r>
              <a:rPr lang="de-DE" sz="2400" dirty="0"/>
              <a:t>Wie findest du    </a:t>
            </a:r>
            <a:r>
              <a:rPr lang="de-DE" sz="2400" b="1" dirty="0"/>
              <a:t>den/die/das </a:t>
            </a:r>
            <a:r>
              <a:rPr lang="de-DE" sz="2400" dirty="0"/>
              <a:t>.... ?</a:t>
            </a:r>
          </a:p>
          <a:p>
            <a:r>
              <a:rPr lang="de-DE" sz="2400" dirty="0"/>
              <a:t>Ich finde             </a:t>
            </a:r>
            <a:r>
              <a:rPr lang="de-DE" sz="2400" b="1" dirty="0"/>
              <a:t>den/die/das </a:t>
            </a:r>
            <a:r>
              <a:rPr lang="de-DE" sz="2400" dirty="0"/>
              <a:t>....      schön/alt/modern/gemütlich ...</a:t>
            </a:r>
          </a:p>
        </p:txBody>
      </p:sp>
      <p:sp>
        <p:nvSpPr>
          <p:cNvPr id="15" name="Rectangle 14">
            <a:extLst>
              <a:ext uri="{FF2B5EF4-FFF2-40B4-BE49-F238E27FC236}">
                <a16:creationId xmlns:a16="http://schemas.microsoft.com/office/drawing/2014/main" id="{69D2CAB5-435F-EF2C-59B4-0400B5B81BA3}"/>
              </a:ext>
            </a:extLst>
          </p:cNvPr>
          <p:cNvSpPr/>
          <p:nvPr/>
        </p:nvSpPr>
        <p:spPr>
          <a:xfrm>
            <a:off x="7522683" y="3429000"/>
            <a:ext cx="2509020" cy="2308324"/>
          </a:xfrm>
          <a:prstGeom prst="rect">
            <a:avLst/>
          </a:prstGeom>
        </p:spPr>
        <p:txBody>
          <a:bodyPr wrap="none">
            <a:spAutoFit/>
          </a:bodyPr>
          <a:lstStyle/>
          <a:p>
            <a:r>
              <a:rPr lang="en-US" sz="2400" dirty="0" err="1"/>
              <a:t>groß</a:t>
            </a:r>
            <a:r>
              <a:rPr lang="en-US" sz="2400" dirty="0"/>
              <a:t> - </a:t>
            </a:r>
            <a:r>
              <a:rPr lang="en-US" sz="2400" dirty="0" err="1"/>
              <a:t>klein</a:t>
            </a:r>
            <a:endParaRPr lang="en-US" sz="2400" dirty="0"/>
          </a:p>
          <a:p>
            <a:r>
              <a:rPr lang="de-DE" sz="2400" dirty="0"/>
              <a:t>hell – dunkel</a:t>
            </a:r>
          </a:p>
          <a:p>
            <a:r>
              <a:rPr lang="en-US" sz="2400" dirty="0" err="1"/>
              <a:t>laut</a:t>
            </a:r>
            <a:r>
              <a:rPr lang="en-US" sz="2400" dirty="0"/>
              <a:t> – </a:t>
            </a:r>
            <a:r>
              <a:rPr lang="en-US" sz="2400" dirty="0" err="1"/>
              <a:t>ruhig</a:t>
            </a:r>
            <a:r>
              <a:rPr lang="en-US" sz="2400" dirty="0"/>
              <a:t> (</a:t>
            </a:r>
            <a:r>
              <a:rPr lang="en-US" sz="2400" dirty="0" err="1"/>
              <a:t>leise</a:t>
            </a:r>
            <a:r>
              <a:rPr lang="en-US" sz="2400" dirty="0"/>
              <a:t>) </a:t>
            </a:r>
          </a:p>
          <a:p>
            <a:r>
              <a:rPr lang="en-US" sz="2400" dirty="0"/>
              <a:t>alt – modern / neu</a:t>
            </a:r>
          </a:p>
          <a:p>
            <a:r>
              <a:rPr lang="en-US" sz="2400" dirty="0"/>
              <a:t>lang (– </a:t>
            </a:r>
            <a:r>
              <a:rPr lang="en-US" sz="2400" dirty="0" err="1"/>
              <a:t>kurz</a:t>
            </a:r>
            <a:r>
              <a:rPr lang="en-US" sz="2400" dirty="0"/>
              <a:t>)</a:t>
            </a:r>
          </a:p>
          <a:p>
            <a:r>
              <a:rPr lang="en-US" sz="2400" dirty="0" err="1"/>
              <a:t>billig</a:t>
            </a:r>
            <a:r>
              <a:rPr lang="en-US" sz="2400" dirty="0"/>
              <a:t> (– </a:t>
            </a:r>
            <a:r>
              <a:rPr lang="en-US" sz="2400" dirty="0" err="1"/>
              <a:t>teuer</a:t>
            </a:r>
            <a:r>
              <a:rPr lang="en-US" sz="2400" dirty="0"/>
              <a:t>)</a:t>
            </a:r>
          </a:p>
        </p:txBody>
      </p:sp>
      <p:sp>
        <p:nvSpPr>
          <p:cNvPr id="16" name="Rectangle 15">
            <a:extLst>
              <a:ext uri="{FF2B5EF4-FFF2-40B4-BE49-F238E27FC236}">
                <a16:creationId xmlns:a16="http://schemas.microsoft.com/office/drawing/2014/main" id="{451519AD-609C-07CD-3134-F78E222D70EC}"/>
              </a:ext>
            </a:extLst>
          </p:cNvPr>
          <p:cNvSpPr/>
          <p:nvPr/>
        </p:nvSpPr>
        <p:spPr>
          <a:xfrm>
            <a:off x="10286433" y="3443775"/>
            <a:ext cx="1380506" cy="1938992"/>
          </a:xfrm>
          <a:prstGeom prst="rect">
            <a:avLst/>
          </a:prstGeom>
        </p:spPr>
        <p:txBody>
          <a:bodyPr wrap="none">
            <a:spAutoFit/>
          </a:bodyPr>
          <a:lstStyle/>
          <a:p>
            <a:r>
              <a:rPr lang="en-US" sz="2400" dirty="0"/>
              <a:t>gemütlich</a:t>
            </a:r>
          </a:p>
          <a:p>
            <a:r>
              <a:rPr lang="de-DE" sz="2400" dirty="0"/>
              <a:t>nett</a:t>
            </a:r>
          </a:p>
          <a:p>
            <a:r>
              <a:rPr lang="en-US" sz="2400" dirty="0" err="1"/>
              <a:t>schön</a:t>
            </a:r>
            <a:endParaRPr lang="en-US" sz="2400" dirty="0"/>
          </a:p>
          <a:p>
            <a:endParaRPr lang="en-US" sz="2400" dirty="0"/>
          </a:p>
          <a:p>
            <a:endParaRPr lang="de-DE" sz="2400" dirty="0"/>
          </a:p>
        </p:txBody>
      </p:sp>
      <p:sp>
        <p:nvSpPr>
          <p:cNvPr id="19" name="TextBox 18">
            <a:extLst>
              <a:ext uri="{FF2B5EF4-FFF2-40B4-BE49-F238E27FC236}">
                <a16:creationId xmlns:a16="http://schemas.microsoft.com/office/drawing/2014/main" id="{CCC64A81-D763-D882-3BD5-A8D6C52BF785}"/>
              </a:ext>
            </a:extLst>
          </p:cNvPr>
          <p:cNvSpPr txBox="1"/>
          <p:nvPr/>
        </p:nvSpPr>
        <p:spPr>
          <a:xfrm>
            <a:off x="533400" y="1621271"/>
            <a:ext cx="6108700" cy="523220"/>
          </a:xfrm>
          <a:prstGeom prst="rect">
            <a:avLst/>
          </a:prstGeom>
          <a:noFill/>
        </p:spPr>
        <p:txBody>
          <a:bodyPr wrap="square">
            <a:spAutoFit/>
          </a:bodyPr>
          <a:lstStyle/>
          <a:p>
            <a:r>
              <a:rPr lang="de-DE" sz="2800" dirty="0"/>
              <a:t>Fragen Sie und antworten Sie. </a:t>
            </a:r>
            <a:endParaRPr lang="en-US" sz="2800" dirty="0"/>
          </a:p>
        </p:txBody>
      </p:sp>
      <p:sp>
        <p:nvSpPr>
          <p:cNvPr id="21" name="TextBox 20">
            <a:extLst>
              <a:ext uri="{FF2B5EF4-FFF2-40B4-BE49-F238E27FC236}">
                <a16:creationId xmlns:a16="http://schemas.microsoft.com/office/drawing/2014/main" id="{BB95E4CB-B634-3B0F-E7AD-561358BC6CB2}"/>
              </a:ext>
            </a:extLst>
          </p:cNvPr>
          <p:cNvSpPr txBox="1"/>
          <p:nvPr/>
        </p:nvSpPr>
        <p:spPr>
          <a:xfrm>
            <a:off x="5549900" y="1697242"/>
            <a:ext cx="6108700" cy="400110"/>
          </a:xfrm>
          <a:prstGeom prst="rect">
            <a:avLst/>
          </a:prstGeom>
          <a:noFill/>
        </p:spPr>
        <p:txBody>
          <a:bodyPr wrap="square">
            <a:spAutoFit/>
          </a:bodyPr>
          <a:lstStyle/>
          <a:p>
            <a:r>
              <a:rPr lang="en-US" sz="2000" dirty="0">
                <a:solidFill>
                  <a:schemeClr val="tx1">
                    <a:lumMod val="50000"/>
                    <a:lumOff val="50000"/>
                  </a:schemeClr>
                </a:solidFill>
              </a:rPr>
              <a:t>Ask and answer following the examples below. </a:t>
            </a:r>
          </a:p>
        </p:txBody>
      </p:sp>
    </p:spTree>
    <p:custDataLst>
      <p:tags r:id="rId1"/>
    </p:custDataLst>
    <p:extLst>
      <p:ext uri="{BB962C8B-B14F-4D97-AF65-F5344CB8AC3E}">
        <p14:creationId xmlns:p14="http://schemas.microsoft.com/office/powerpoint/2010/main" val="136459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0FE3D-85A1-323D-50F7-2E31E3E0AD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8F8CBE3-04F8-E1A3-E56E-4A1CDEDF88A0}"/>
              </a:ext>
            </a:extLst>
          </p:cNvPr>
          <p:cNvSpPr/>
          <p:nvPr/>
        </p:nvSpPr>
        <p:spPr>
          <a:xfrm>
            <a:off x="-1" y="0"/>
            <a:ext cx="12191999"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7" name="Picture 6">
            <a:extLst>
              <a:ext uri="{FF2B5EF4-FFF2-40B4-BE49-F238E27FC236}">
                <a16:creationId xmlns:a16="http://schemas.microsoft.com/office/drawing/2014/main" id="{4AA37A2C-BD77-AC76-BC81-5AC785122167}"/>
              </a:ext>
            </a:extLst>
          </p:cNvPr>
          <p:cNvPicPr>
            <a:picLocks noChangeAspect="1"/>
          </p:cNvPicPr>
          <p:nvPr/>
        </p:nvPicPr>
        <p:blipFill>
          <a:blip r:embed="rId4"/>
          <a:stretch>
            <a:fillRect/>
          </a:stretch>
        </p:blipFill>
        <p:spPr>
          <a:xfrm>
            <a:off x="843819" y="1299833"/>
            <a:ext cx="8693881" cy="5358592"/>
          </a:xfrm>
          <a:prstGeom prst="rect">
            <a:avLst/>
          </a:prstGeom>
        </p:spPr>
      </p:pic>
      <p:sp>
        <p:nvSpPr>
          <p:cNvPr id="8" name="Rectangle 7">
            <a:extLst>
              <a:ext uri="{FF2B5EF4-FFF2-40B4-BE49-F238E27FC236}">
                <a16:creationId xmlns:a16="http://schemas.microsoft.com/office/drawing/2014/main" id="{506A9081-DEFE-934E-095C-46BB244C6174}"/>
              </a:ext>
            </a:extLst>
          </p:cNvPr>
          <p:cNvSpPr/>
          <p:nvPr/>
        </p:nvSpPr>
        <p:spPr>
          <a:xfrm>
            <a:off x="10064749" y="1446219"/>
            <a:ext cx="1752600" cy="707886"/>
          </a:xfrm>
          <a:prstGeom prst="rect">
            <a:avLst/>
          </a:prstGeom>
        </p:spPr>
        <p:txBody>
          <a:bodyPr wrap="square">
            <a:spAutoFit/>
          </a:bodyPr>
          <a:lstStyle/>
          <a:p>
            <a:pPr algn="r"/>
            <a:r>
              <a:rPr lang="de-DE" sz="2000" dirty="0"/>
              <a:t>Kursbuch S. 84, </a:t>
            </a:r>
          </a:p>
          <a:p>
            <a:pPr algn="r"/>
            <a:r>
              <a:rPr lang="de-DE" sz="2000" dirty="0"/>
              <a:t>Übung 7</a:t>
            </a:r>
          </a:p>
        </p:txBody>
      </p:sp>
      <p:sp>
        <p:nvSpPr>
          <p:cNvPr id="9" name="Rectangle 8">
            <a:extLst>
              <a:ext uri="{FF2B5EF4-FFF2-40B4-BE49-F238E27FC236}">
                <a16:creationId xmlns:a16="http://schemas.microsoft.com/office/drawing/2014/main" id="{BD0FAC33-F5B1-8790-7E4A-DA8F8AA063F2}"/>
              </a:ext>
            </a:extLst>
          </p:cNvPr>
          <p:cNvSpPr/>
          <p:nvPr/>
        </p:nvSpPr>
        <p:spPr>
          <a:xfrm>
            <a:off x="10171969" y="2154105"/>
            <a:ext cx="1645378" cy="707886"/>
          </a:xfrm>
          <a:prstGeom prst="rect">
            <a:avLst/>
          </a:prstGeom>
        </p:spPr>
        <p:txBody>
          <a:bodyPr wrap="square">
            <a:spAutoFit/>
          </a:bodyPr>
          <a:lstStyle/>
          <a:p>
            <a:pPr algn="r"/>
            <a:r>
              <a:rPr lang="de-DE" sz="2000" i="1" dirty="0">
                <a:solidFill>
                  <a:schemeClr val="tx2"/>
                </a:solidFill>
              </a:rPr>
              <a:t>textbook p. 84 exercise 7</a:t>
            </a:r>
          </a:p>
        </p:txBody>
      </p:sp>
      <p:sp>
        <p:nvSpPr>
          <p:cNvPr id="11" name="Rectangle 10">
            <a:extLst>
              <a:ext uri="{FF2B5EF4-FFF2-40B4-BE49-F238E27FC236}">
                <a16:creationId xmlns:a16="http://schemas.microsoft.com/office/drawing/2014/main" id="{CE4371E5-975E-9E83-DC6C-27CAF812B18D}"/>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Wir haben ein Haus!</a:t>
            </a:r>
          </a:p>
        </p:txBody>
      </p:sp>
      <p:sp>
        <p:nvSpPr>
          <p:cNvPr id="2" name="Rectangle 1">
            <a:extLst>
              <a:ext uri="{FF2B5EF4-FFF2-40B4-BE49-F238E27FC236}">
                <a16:creationId xmlns:a16="http://schemas.microsoft.com/office/drawing/2014/main" id="{FF621C9D-7CE9-AA04-A9F2-CA7818D96024}"/>
              </a:ext>
            </a:extLst>
          </p:cNvPr>
          <p:cNvSpPr/>
          <p:nvPr/>
        </p:nvSpPr>
        <p:spPr>
          <a:xfrm>
            <a:off x="3589867" y="3366677"/>
            <a:ext cx="816338" cy="338554"/>
          </a:xfrm>
          <a:prstGeom prst="rect">
            <a:avLst/>
          </a:prstGeom>
        </p:spPr>
        <p:txBody>
          <a:bodyPr wrap="square">
            <a:spAutoFit/>
          </a:bodyPr>
          <a:lstStyle/>
          <a:p>
            <a:pPr algn="r"/>
            <a:r>
              <a:rPr lang="de-DE" sz="1600" i="1" dirty="0">
                <a:solidFill>
                  <a:schemeClr val="tx2"/>
                </a:solidFill>
              </a:rPr>
              <a:t>finally</a:t>
            </a:r>
          </a:p>
        </p:txBody>
      </p:sp>
      <p:sp>
        <p:nvSpPr>
          <p:cNvPr id="3" name="Rectangle 2">
            <a:extLst>
              <a:ext uri="{FF2B5EF4-FFF2-40B4-BE49-F238E27FC236}">
                <a16:creationId xmlns:a16="http://schemas.microsoft.com/office/drawing/2014/main" id="{E2056524-EA7F-210A-5FA7-86C4CD6673A1}"/>
              </a:ext>
            </a:extLst>
          </p:cNvPr>
          <p:cNvSpPr/>
          <p:nvPr/>
        </p:nvSpPr>
        <p:spPr>
          <a:xfrm>
            <a:off x="7050653" y="3136611"/>
            <a:ext cx="2000285" cy="584775"/>
          </a:xfrm>
          <a:prstGeom prst="rect">
            <a:avLst/>
          </a:prstGeom>
        </p:spPr>
        <p:txBody>
          <a:bodyPr wrap="square">
            <a:spAutoFit/>
          </a:bodyPr>
          <a:lstStyle/>
          <a:p>
            <a:pPr algn="r"/>
            <a:r>
              <a:rPr lang="de-DE" sz="1600" i="1" dirty="0">
                <a:solidFill>
                  <a:schemeClr val="tx2"/>
                </a:solidFill>
              </a:rPr>
              <a:t>es gibt – </a:t>
            </a:r>
          </a:p>
          <a:p>
            <a:pPr algn="r"/>
            <a:r>
              <a:rPr lang="de-DE" sz="1600" i="1" dirty="0">
                <a:solidFill>
                  <a:schemeClr val="tx2"/>
                </a:solidFill>
              </a:rPr>
              <a:t>there is / are</a:t>
            </a:r>
          </a:p>
        </p:txBody>
      </p:sp>
      <p:sp>
        <p:nvSpPr>
          <p:cNvPr id="5" name="Rectangle 4">
            <a:extLst>
              <a:ext uri="{FF2B5EF4-FFF2-40B4-BE49-F238E27FC236}">
                <a16:creationId xmlns:a16="http://schemas.microsoft.com/office/drawing/2014/main" id="{5233B2FD-2E0F-56DA-931D-BBD9EAC1D022}"/>
              </a:ext>
            </a:extLst>
          </p:cNvPr>
          <p:cNvSpPr/>
          <p:nvPr/>
        </p:nvSpPr>
        <p:spPr>
          <a:xfrm>
            <a:off x="2887133" y="5329477"/>
            <a:ext cx="1617898" cy="338554"/>
          </a:xfrm>
          <a:prstGeom prst="rect">
            <a:avLst/>
          </a:prstGeom>
        </p:spPr>
        <p:txBody>
          <a:bodyPr wrap="square">
            <a:spAutoFit/>
          </a:bodyPr>
          <a:lstStyle/>
          <a:p>
            <a:pPr algn="r"/>
            <a:r>
              <a:rPr lang="de-DE" sz="1600" i="1" dirty="0">
                <a:solidFill>
                  <a:schemeClr val="tx2"/>
                </a:solidFill>
              </a:rPr>
              <a:t>How are the kids?</a:t>
            </a:r>
          </a:p>
        </p:txBody>
      </p:sp>
    </p:spTree>
    <p:custDataLst>
      <p:tags r:id="rId1"/>
    </p:custDataLst>
    <p:extLst>
      <p:ext uri="{BB962C8B-B14F-4D97-AF65-F5344CB8AC3E}">
        <p14:creationId xmlns:p14="http://schemas.microsoft.com/office/powerpoint/2010/main" val="55053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5A19D-8328-B0A4-547A-CC13A630A3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28DD80-F458-961A-A40E-ED2D3A04AD79}"/>
              </a:ext>
            </a:extLst>
          </p:cNvPr>
          <p:cNvSpPr/>
          <p:nvPr/>
        </p:nvSpPr>
        <p:spPr>
          <a:xfrm>
            <a:off x="-1" y="0"/>
            <a:ext cx="12191999"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1" name="Rectangle 10">
            <a:extLst>
              <a:ext uri="{FF2B5EF4-FFF2-40B4-BE49-F238E27FC236}">
                <a16:creationId xmlns:a16="http://schemas.microsoft.com/office/drawing/2014/main" id="{7847B9A4-C725-3F85-C157-A24376A127E9}"/>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Wohnungen beschreiben &amp; kommentieren </a:t>
            </a:r>
          </a:p>
        </p:txBody>
      </p:sp>
      <p:pic>
        <p:nvPicPr>
          <p:cNvPr id="10" name="Picture 9">
            <a:extLst>
              <a:ext uri="{FF2B5EF4-FFF2-40B4-BE49-F238E27FC236}">
                <a16:creationId xmlns:a16="http://schemas.microsoft.com/office/drawing/2014/main" id="{E8991560-F082-90F1-4B95-8267E412F4E3}"/>
              </a:ext>
            </a:extLst>
          </p:cNvPr>
          <p:cNvPicPr>
            <a:picLocks noChangeAspect="1"/>
          </p:cNvPicPr>
          <p:nvPr/>
        </p:nvPicPr>
        <p:blipFill>
          <a:blip r:embed="rId4"/>
          <a:stretch>
            <a:fillRect/>
          </a:stretch>
        </p:blipFill>
        <p:spPr>
          <a:xfrm>
            <a:off x="517570" y="1188971"/>
            <a:ext cx="10202699" cy="5515745"/>
          </a:xfrm>
          <a:prstGeom prst="rect">
            <a:avLst/>
          </a:prstGeom>
        </p:spPr>
      </p:pic>
      <p:sp>
        <p:nvSpPr>
          <p:cNvPr id="12" name="Rectangle 11">
            <a:extLst>
              <a:ext uri="{FF2B5EF4-FFF2-40B4-BE49-F238E27FC236}">
                <a16:creationId xmlns:a16="http://schemas.microsoft.com/office/drawing/2014/main" id="{BC4B8BA6-C83A-9818-5CE3-80CA32EF3DDD}"/>
              </a:ext>
            </a:extLst>
          </p:cNvPr>
          <p:cNvSpPr/>
          <p:nvPr/>
        </p:nvSpPr>
        <p:spPr>
          <a:xfrm>
            <a:off x="10361540" y="1842438"/>
            <a:ext cx="1752600" cy="369332"/>
          </a:xfrm>
          <a:prstGeom prst="rect">
            <a:avLst/>
          </a:prstGeom>
        </p:spPr>
        <p:txBody>
          <a:bodyPr wrap="square">
            <a:spAutoFit/>
          </a:bodyPr>
          <a:lstStyle/>
          <a:p>
            <a:pPr algn="r"/>
            <a:r>
              <a:rPr lang="de-DE" dirty="0"/>
              <a:t>Kursbuch S. 77</a:t>
            </a:r>
          </a:p>
        </p:txBody>
      </p:sp>
      <p:sp>
        <p:nvSpPr>
          <p:cNvPr id="13" name="Rectangle 12">
            <a:extLst>
              <a:ext uri="{FF2B5EF4-FFF2-40B4-BE49-F238E27FC236}">
                <a16:creationId xmlns:a16="http://schemas.microsoft.com/office/drawing/2014/main" id="{03EF83E2-58A7-D1EB-26D5-9B022E9AB57C}"/>
              </a:ext>
            </a:extLst>
          </p:cNvPr>
          <p:cNvSpPr/>
          <p:nvPr/>
        </p:nvSpPr>
        <p:spPr>
          <a:xfrm>
            <a:off x="10468762" y="2211770"/>
            <a:ext cx="1645378" cy="369332"/>
          </a:xfrm>
          <a:prstGeom prst="rect">
            <a:avLst/>
          </a:prstGeom>
        </p:spPr>
        <p:txBody>
          <a:bodyPr wrap="square">
            <a:spAutoFit/>
          </a:bodyPr>
          <a:lstStyle/>
          <a:p>
            <a:pPr algn="r"/>
            <a:r>
              <a:rPr lang="de-DE" i="1" dirty="0">
                <a:solidFill>
                  <a:schemeClr val="tx2"/>
                </a:solidFill>
              </a:rPr>
              <a:t>textbook p. 77</a:t>
            </a:r>
          </a:p>
        </p:txBody>
      </p:sp>
      <p:sp>
        <p:nvSpPr>
          <p:cNvPr id="14" name="Rectangle 13">
            <a:extLst>
              <a:ext uri="{FF2B5EF4-FFF2-40B4-BE49-F238E27FC236}">
                <a16:creationId xmlns:a16="http://schemas.microsoft.com/office/drawing/2014/main" id="{06431666-2418-7DE5-912D-4A2D4FAECDF8}"/>
              </a:ext>
            </a:extLst>
          </p:cNvPr>
          <p:cNvSpPr/>
          <p:nvPr/>
        </p:nvSpPr>
        <p:spPr>
          <a:xfrm>
            <a:off x="5498180" y="793028"/>
            <a:ext cx="816338" cy="338554"/>
          </a:xfrm>
          <a:prstGeom prst="rect">
            <a:avLst/>
          </a:prstGeom>
        </p:spPr>
        <p:txBody>
          <a:bodyPr wrap="square">
            <a:spAutoFit/>
          </a:bodyPr>
          <a:lstStyle/>
          <a:p>
            <a:pPr algn="r"/>
            <a:r>
              <a:rPr lang="de-DE" sz="1600" i="1" dirty="0">
                <a:solidFill>
                  <a:schemeClr val="tx2"/>
                </a:solidFill>
              </a:rPr>
              <a:t>describe</a:t>
            </a:r>
          </a:p>
        </p:txBody>
      </p:sp>
      <p:sp>
        <p:nvSpPr>
          <p:cNvPr id="15" name="Rectangle 14">
            <a:extLst>
              <a:ext uri="{FF2B5EF4-FFF2-40B4-BE49-F238E27FC236}">
                <a16:creationId xmlns:a16="http://schemas.microsoft.com/office/drawing/2014/main" id="{C9586E4C-C1CE-1C18-4D67-3271C978E571}"/>
              </a:ext>
            </a:extLst>
          </p:cNvPr>
          <p:cNvSpPr/>
          <p:nvPr/>
        </p:nvSpPr>
        <p:spPr>
          <a:xfrm>
            <a:off x="7585398" y="771671"/>
            <a:ext cx="1094776" cy="338554"/>
          </a:xfrm>
          <a:prstGeom prst="rect">
            <a:avLst/>
          </a:prstGeom>
        </p:spPr>
        <p:txBody>
          <a:bodyPr wrap="square">
            <a:spAutoFit/>
          </a:bodyPr>
          <a:lstStyle/>
          <a:p>
            <a:pPr algn="r"/>
            <a:r>
              <a:rPr lang="de-DE" sz="1600" i="1" dirty="0">
                <a:solidFill>
                  <a:schemeClr val="tx2"/>
                </a:solidFill>
              </a:rPr>
              <a:t>comment</a:t>
            </a:r>
          </a:p>
        </p:txBody>
      </p:sp>
      <p:sp>
        <p:nvSpPr>
          <p:cNvPr id="16" name="Rectangle 15">
            <a:extLst>
              <a:ext uri="{FF2B5EF4-FFF2-40B4-BE49-F238E27FC236}">
                <a16:creationId xmlns:a16="http://schemas.microsoft.com/office/drawing/2014/main" id="{A3EC2260-A1B6-6CE3-3F88-8364907DB550}"/>
              </a:ext>
            </a:extLst>
          </p:cNvPr>
          <p:cNvSpPr/>
          <p:nvPr/>
        </p:nvSpPr>
        <p:spPr>
          <a:xfrm>
            <a:off x="1736033" y="5194228"/>
            <a:ext cx="695739" cy="338554"/>
          </a:xfrm>
          <a:prstGeom prst="rect">
            <a:avLst/>
          </a:prstGeom>
        </p:spPr>
        <p:txBody>
          <a:bodyPr wrap="square">
            <a:spAutoFit/>
          </a:bodyPr>
          <a:lstStyle/>
          <a:p>
            <a:pPr algn="r"/>
            <a:r>
              <a:rPr lang="de-DE" sz="1600" i="1" dirty="0">
                <a:solidFill>
                  <a:schemeClr val="tx2"/>
                </a:solidFill>
              </a:rPr>
              <a:t>of</a:t>
            </a:r>
          </a:p>
        </p:txBody>
      </p:sp>
      <p:sp>
        <p:nvSpPr>
          <p:cNvPr id="17" name="Rectangle 16">
            <a:extLst>
              <a:ext uri="{FF2B5EF4-FFF2-40B4-BE49-F238E27FC236}">
                <a16:creationId xmlns:a16="http://schemas.microsoft.com/office/drawing/2014/main" id="{155D0CFF-F24A-DFD3-07C4-430830D3175B}"/>
              </a:ext>
            </a:extLst>
          </p:cNvPr>
          <p:cNvSpPr/>
          <p:nvPr/>
        </p:nvSpPr>
        <p:spPr>
          <a:xfrm>
            <a:off x="3034748" y="3246470"/>
            <a:ext cx="914398" cy="338554"/>
          </a:xfrm>
          <a:prstGeom prst="rect">
            <a:avLst/>
          </a:prstGeom>
        </p:spPr>
        <p:txBody>
          <a:bodyPr wrap="square">
            <a:spAutoFit/>
          </a:bodyPr>
          <a:lstStyle/>
          <a:p>
            <a:pPr algn="r"/>
            <a:r>
              <a:rPr lang="de-DE" sz="1600" i="1" dirty="0">
                <a:solidFill>
                  <a:schemeClr val="tx2"/>
                </a:solidFill>
              </a:rPr>
              <a:t>next to it</a:t>
            </a:r>
          </a:p>
        </p:txBody>
      </p:sp>
    </p:spTree>
    <p:custDataLst>
      <p:tags r:id="rId1"/>
    </p:custDataLst>
    <p:extLst>
      <p:ext uri="{BB962C8B-B14F-4D97-AF65-F5344CB8AC3E}">
        <p14:creationId xmlns:p14="http://schemas.microsoft.com/office/powerpoint/2010/main" val="32089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03326-898F-C608-9239-B6AC8EB8CB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AB7B1C-375F-E71F-0898-495F1A51641C}"/>
              </a:ext>
            </a:extLst>
          </p:cNvPr>
          <p:cNvSpPr/>
          <p:nvPr/>
        </p:nvSpPr>
        <p:spPr>
          <a:xfrm>
            <a:off x="-1" y="1499117"/>
            <a:ext cx="12191999" cy="470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3" name="Rectangle 2">
            <a:extLst>
              <a:ext uri="{FF2B5EF4-FFF2-40B4-BE49-F238E27FC236}">
                <a16:creationId xmlns:a16="http://schemas.microsoft.com/office/drawing/2014/main" id="{8C913FC2-7388-64F3-88F7-473D418A4395}"/>
              </a:ext>
            </a:extLst>
          </p:cNvPr>
          <p:cNvSpPr/>
          <p:nvPr/>
        </p:nvSpPr>
        <p:spPr>
          <a:xfrm>
            <a:off x="1196607" y="1667175"/>
            <a:ext cx="10045700" cy="4322808"/>
          </a:xfrm>
          <a:prstGeom prst="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056D20-2FEC-2EE7-1005-72844FD63EEE}"/>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Hausaufgabe:  Meine Wohnung</a:t>
            </a:r>
          </a:p>
        </p:txBody>
      </p:sp>
      <p:sp>
        <p:nvSpPr>
          <p:cNvPr id="2" name="Content Placeholder 2">
            <a:extLst>
              <a:ext uri="{FF2B5EF4-FFF2-40B4-BE49-F238E27FC236}">
                <a16:creationId xmlns:a16="http://schemas.microsoft.com/office/drawing/2014/main" id="{7B4EDCF9-730E-E7BD-B85D-208B169A9358}"/>
              </a:ext>
            </a:extLst>
          </p:cNvPr>
          <p:cNvSpPr txBox="1">
            <a:spLocks/>
          </p:cNvSpPr>
          <p:nvPr/>
        </p:nvSpPr>
        <p:spPr>
          <a:xfrm>
            <a:off x="1749568" y="2500468"/>
            <a:ext cx="8939778" cy="2886496"/>
          </a:xfrm>
          <a:prstGeom prst="rect">
            <a:avLst/>
          </a:prstGeom>
          <a:noFill/>
          <a:ln>
            <a:noFill/>
          </a:ln>
        </p:spPr>
        <p:txBody>
          <a:bodyPr vert="horz" wrap="square" lIns="91440" tIns="45720" rIns="91440" bIns="45720" rtlCol="0">
            <a:spAutoFit/>
          </a:bodyPr>
          <a:lstStyle>
            <a:defPPr>
              <a:defRPr lang="en-US"/>
            </a:defPPr>
            <a:lvl1pPr indent="0">
              <a:lnSpc>
                <a:spcPct val="110000"/>
              </a:lnSpc>
              <a:spcBef>
                <a:spcPts val="600"/>
              </a:spcBef>
              <a:buClr>
                <a:schemeClr val="accent2"/>
              </a:buClr>
              <a:buFont typeface="Arial" panose="020B0604020202020204" pitchFamily="34" charset="0"/>
              <a:buNone/>
              <a:defRPr sz="2400"/>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654175" lvl="8" indent="0">
              <a:lnSpc>
                <a:spcPct val="110000"/>
              </a:lnSpc>
              <a:spcBef>
                <a:spcPts val="600"/>
              </a:spcBef>
              <a:buClr>
                <a:schemeClr val="accent2"/>
              </a:buClr>
              <a:buFont typeface="Arial" panose="020B0604020202020204" pitchFamily="34" charset="0"/>
              <a:buNone/>
              <a:defRPr sz="2400" baseline="0"/>
            </a:lvl9pPr>
          </a:lstStyle>
          <a:p>
            <a:r>
              <a:rPr lang="de-DE" dirty="0"/>
              <a:t>Wo?  Addresse?</a:t>
            </a:r>
          </a:p>
          <a:p>
            <a:r>
              <a:rPr lang="de-DE" dirty="0"/>
              <a:t>Wohnung im Hochhaus / Einfamilienhaus / Reihenhaus ...</a:t>
            </a:r>
          </a:p>
          <a:p>
            <a:r>
              <a:rPr lang="de-DE" dirty="0"/>
              <a:t>Wie ist die Wohnung / das Haus? 	</a:t>
            </a:r>
          </a:p>
          <a:p>
            <a:r>
              <a:rPr lang="de-DE" dirty="0"/>
              <a:t>Wieviele Zimmer? Wieviel Quadratmeter?</a:t>
            </a:r>
          </a:p>
          <a:p>
            <a:r>
              <a:rPr lang="de-DE" dirty="0"/>
              <a:t>Balkon?  Wohnzimmer?  Küche?  Bad?  Schlafzimmer?  Arbeitszimmer?</a:t>
            </a:r>
          </a:p>
          <a:p>
            <a:r>
              <a:rPr lang="de-DE" dirty="0"/>
              <a:t>... .... </a:t>
            </a:r>
          </a:p>
        </p:txBody>
      </p:sp>
      <p:sp>
        <p:nvSpPr>
          <p:cNvPr id="6" name="TextBox 5">
            <a:extLst>
              <a:ext uri="{FF2B5EF4-FFF2-40B4-BE49-F238E27FC236}">
                <a16:creationId xmlns:a16="http://schemas.microsoft.com/office/drawing/2014/main" id="{84FA18DD-9D14-90B1-2C53-14365FDFBB4C}"/>
              </a:ext>
            </a:extLst>
          </p:cNvPr>
          <p:cNvSpPr txBox="1"/>
          <p:nvPr/>
        </p:nvSpPr>
        <p:spPr>
          <a:xfrm>
            <a:off x="1336941" y="1839967"/>
            <a:ext cx="9232854" cy="492443"/>
          </a:xfrm>
          <a:prstGeom prst="rect">
            <a:avLst/>
          </a:prstGeom>
          <a:noFill/>
        </p:spPr>
        <p:txBody>
          <a:bodyPr wrap="square">
            <a:spAutoFit/>
          </a:bodyPr>
          <a:lstStyle/>
          <a:p>
            <a:r>
              <a:rPr lang="en-US" sz="2600" dirty="0" err="1"/>
              <a:t>Schreiben</a:t>
            </a:r>
            <a:r>
              <a:rPr lang="en-US" sz="2600" dirty="0"/>
              <a:t> Sie 10 – 12  </a:t>
            </a:r>
            <a:r>
              <a:rPr lang="en-US" sz="2600" dirty="0" err="1"/>
              <a:t>Sätze</a:t>
            </a:r>
            <a:r>
              <a:rPr lang="en-US" sz="2600" dirty="0"/>
              <a:t>. </a:t>
            </a:r>
          </a:p>
        </p:txBody>
      </p:sp>
      <p:sp>
        <p:nvSpPr>
          <p:cNvPr id="10" name="Rectangle 9">
            <a:extLst>
              <a:ext uri="{FF2B5EF4-FFF2-40B4-BE49-F238E27FC236}">
                <a16:creationId xmlns:a16="http://schemas.microsoft.com/office/drawing/2014/main" id="{614975EC-D2CC-2FA3-9912-B09DE92AFC8B}"/>
              </a:ext>
            </a:extLst>
          </p:cNvPr>
          <p:cNvSpPr/>
          <p:nvPr/>
        </p:nvSpPr>
        <p:spPr>
          <a:xfrm>
            <a:off x="6400344" y="1862441"/>
            <a:ext cx="4289002" cy="461665"/>
          </a:xfrm>
          <a:prstGeom prst="rect">
            <a:avLst/>
          </a:prstGeom>
        </p:spPr>
        <p:txBody>
          <a:bodyPr wrap="square">
            <a:spAutoFit/>
          </a:bodyPr>
          <a:lstStyle/>
          <a:p>
            <a:pPr algn="r"/>
            <a:r>
              <a:rPr lang="de-DE" sz="2400" i="1" dirty="0">
                <a:solidFill>
                  <a:schemeClr val="tx2"/>
                </a:solidFill>
              </a:rPr>
              <a:t>Write 10 – 12 sentences. </a:t>
            </a:r>
          </a:p>
        </p:txBody>
      </p:sp>
    </p:spTree>
    <p:custDataLst>
      <p:tags r:id="rId1"/>
    </p:custDataLst>
    <p:extLst>
      <p:ext uri="{BB962C8B-B14F-4D97-AF65-F5344CB8AC3E}">
        <p14:creationId xmlns:p14="http://schemas.microsoft.com/office/powerpoint/2010/main" val="46763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958CA-D91F-94D9-DFB7-1AD77BA083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477E87B-F68D-D9EE-B7D3-B513626C9331}"/>
              </a:ext>
            </a:extLst>
          </p:cNvPr>
          <p:cNvSpPr/>
          <p:nvPr/>
        </p:nvSpPr>
        <p:spPr>
          <a:xfrm>
            <a:off x="-1" y="1499117"/>
            <a:ext cx="12191999" cy="4709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1" name="Rectangle 10">
            <a:extLst>
              <a:ext uri="{FF2B5EF4-FFF2-40B4-BE49-F238E27FC236}">
                <a16:creationId xmlns:a16="http://schemas.microsoft.com/office/drawing/2014/main" id="{2CCC6F2D-A0A4-471F-51CD-7716DC5870B0}"/>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Hausaufgabe:  Meine Wohnung</a:t>
            </a:r>
          </a:p>
        </p:txBody>
      </p:sp>
      <p:sp>
        <p:nvSpPr>
          <p:cNvPr id="2" name="Content Placeholder 2">
            <a:extLst>
              <a:ext uri="{FF2B5EF4-FFF2-40B4-BE49-F238E27FC236}">
                <a16:creationId xmlns:a16="http://schemas.microsoft.com/office/drawing/2014/main" id="{A7582E8A-5098-AAD2-023C-334D8A49B7AF}"/>
              </a:ext>
            </a:extLst>
          </p:cNvPr>
          <p:cNvSpPr txBox="1">
            <a:spLocks/>
          </p:cNvSpPr>
          <p:nvPr/>
        </p:nvSpPr>
        <p:spPr>
          <a:xfrm>
            <a:off x="1377077" y="2401836"/>
            <a:ext cx="9759214" cy="3412794"/>
          </a:xfrm>
          <a:prstGeom prst="rect">
            <a:avLst/>
          </a:prstGeom>
          <a:noFill/>
          <a:ln>
            <a:noFill/>
          </a:ln>
        </p:spPr>
        <p:txBody>
          <a:bodyPr vert="horz" wrap="square" lIns="91440" tIns="45720" rIns="91440" bIns="45720" rtlCol="0">
            <a:spAutoFit/>
          </a:bodyPr>
          <a:lstStyle>
            <a:defPPr>
              <a:defRPr lang="en-US"/>
            </a:defPPr>
            <a:lvl1pPr indent="0">
              <a:lnSpc>
                <a:spcPct val="110000"/>
              </a:lnSpc>
              <a:spcBef>
                <a:spcPts val="600"/>
              </a:spcBef>
              <a:buClr>
                <a:schemeClr val="accent2"/>
              </a:buClr>
              <a:buFont typeface="Arial" panose="020B0604020202020204" pitchFamily="34" charset="0"/>
              <a:buNone/>
              <a:defRPr sz="2400"/>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654175" lvl="8" indent="0">
              <a:lnSpc>
                <a:spcPct val="110000"/>
              </a:lnSpc>
              <a:spcBef>
                <a:spcPts val="600"/>
              </a:spcBef>
              <a:buClr>
                <a:schemeClr val="accent2"/>
              </a:buClr>
              <a:buFont typeface="Arial" panose="020B0604020202020204" pitchFamily="34" charset="0"/>
              <a:buNone/>
              <a:defRPr sz="2400" baseline="0"/>
            </a:lvl9pPr>
          </a:lstStyle>
          <a:p>
            <a:r>
              <a:rPr lang="de-DE" dirty="0"/>
              <a:t>Ich wohne in Bukit Batok. Das ist im Westen von Singapur.</a:t>
            </a:r>
          </a:p>
          <a:p>
            <a:r>
              <a:rPr lang="de-DE" dirty="0"/>
              <a:t>Meine Adresse ist Bukit Batok Central, Hausnummer 200, 650132 in Singapur. </a:t>
            </a:r>
          </a:p>
          <a:p>
            <a:pPr>
              <a:lnSpc>
                <a:spcPct val="130000"/>
              </a:lnSpc>
            </a:pPr>
            <a:r>
              <a:rPr lang="de-DE" dirty="0"/>
              <a:t>Ich habe eine  Wohnung im Hochhaus.  Die Wohnung ist modern und hat 3 Zimmer. Sie ist 89 Quadratmeter groß.  Meine Wohnung hat einen Balkon, aber keinen Keller. Das Wohnzimmer ist groß und hell. Die Küche hat nur ein Fenster und ist ein bisschen dunkel.  Ich finde die Küche zu klein.  Ich liebe mein Schlafzimmer, es ist nicht sehr groß aber sehr gemütlich.</a:t>
            </a:r>
          </a:p>
        </p:txBody>
      </p:sp>
      <p:sp>
        <p:nvSpPr>
          <p:cNvPr id="5" name="Rectangle 4">
            <a:extLst>
              <a:ext uri="{FF2B5EF4-FFF2-40B4-BE49-F238E27FC236}">
                <a16:creationId xmlns:a16="http://schemas.microsoft.com/office/drawing/2014/main" id="{84DF0A65-A2B4-5001-17A6-00C3EF5E2D2C}"/>
              </a:ext>
            </a:extLst>
          </p:cNvPr>
          <p:cNvSpPr/>
          <p:nvPr/>
        </p:nvSpPr>
        <p:spPr>
          <a:xfrm>
            <a:off x="1196607" y="2280046"/>
            <a:ext cx="10045700" cy="3656374"/>
          </a:xfrm>
          <a:prstGeom prst="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9F2446-E6EA-D2C5-2767-FE8130F1049E}"/>
              </a:ext>
            </a:extLst>
          </p:cNvPr>
          <p:cNvSpPr txBox="1"/>
          <p:nvPr/>
        </p:nvSpPr>
        <p:spPr>
          <a:xfrm>
            <a:off x="1196607" y="1727709"/>
            <a:ext cx="1957410" cy="461665"/>
          </a:xfrm>
          <a:prstGeom prst="rect">
            <a:avLst/>
          </a:prstGeom>
          <a:noFill/>
        </p:spPr>
        <p:txBody>
          <a:bodyPr wrap="square">
            <a:spAutoFit/>
          </a:bodyPr>
          <a:lstStyle/>
          <a:p>
            <a:r>
              <a:rPr lang="de-DE" sz="2400" dirty="0">
                <a:solidFill>
                  <a:schemeClr val="tx1"/>
                </a:solidFill>
              </a:rPr>
              <a:t>Beispiel</a:t>
            </a:r>
          </a:p>
        </p:txBody>
      </p:sp>
    </p:spTree>
    <p:custDataLst>
      <p:tags r:id="rId1"/>
    </p:custDataLst>
    <p:extLst>
      <p:ext uri="{BB962C8B-B14F-4D97-AF65-F5344CB8AC3E}">
        <p14:creationId xmlns:p14="http://schemas.microsoft.com/office/powerpoint/2010/main" val="229529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19AAF-2636-39A2-FF87-2CB8A3F06A1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1F35BA2-5482-A2AC-FCF8-05854CF6010E}"/>
              </a:ext>
            </a:extLst>
          </p:cNvPr>
          <p:cNvSpPr/>
          <p:nvPr/>
        </p:nvSpPr>
        <p:spPr>
          <a:xfrm>
            <a:off x="0" y="1031703"/>
            <a:ext cx="12191999" cy="5826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049A1DD6-D2E7-1BBB-628E-B3F50F24920A}"/>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err="1">
                <a:solidFill>
                  <a:srgbClr val="C00000"/>
                </a:solidFill>
              </a:rPr>
              <a:t>Hausaufgabe</a:t>
            </a:r>
            <a:r>
              <a:rPr lang="en-US" sz="2800" dirty="0">
                <a:solidFill>
                  <a:schemeClr val="tx1"/>
                </a:solidFill>
              </a:rPr>
              <a:t>:  Meine </a:t>
            </a:r>
            <a:r>
              <a:rPr lang="en-US" sz="2800" dirty="0" err="1">
                <a:solidFill>
                  <a:schemeClr val="tx1"/>
                </a:solidFill>
              </a:rPr>
              <a:t>Wohnung</a:t>
            </a:r>
            <a:endParaRPr lang="de-DE" sz="2800" dirty="0">
              <a:solidFill>
                <a:schemeClr val="tx1"/>
              </a:solidFill>
            </a:endParaRPr>
          </a:p>
        </p:txBody>
      </p:sp>
      <p:sp>
        <p:nvSpPr>
          <p:cNvPr id="3" name="Rectangle 2">
            <a:extLst>
              <a:ext uri="{FF2B5EF4-FFF2-40B4-BE49-F238E27FC236}">
                <a16:creationId xmlns:a16="http://schemas.microsoft.com/office/drawing/2014/main" id="{61278FB9-9776-E108-BD88-7A889070FA09}"/>
              </a:ext>
            </a:extLst>
          </p:cNvPr>
          <p:cNvSpPr/>
          <p:nvPr/>
        </p:nvSpPr>
        <p:spPr>
          <a:xfrm>
            <a:off x="2203072" y="631593"/>
            <a:ext cx="1693067" cy="400110"/>
          </a:xfrm>
          <a:prstGeom prst="rect">
            <a:avLst/>
          </a:prstGeom>
        </p:spPr>
        <p:txBody>
          <a:bodyPr wrap="square">
            <a:spAutoFit/>
          </a:bodyPr>
          <a:lstStyle/>
          <a:p>
            <a:pPr algn="ctr"/>
            <a:r>
              <a:rPr lang="de-DE" sz="2000" i="1" dirty="0">
                <a:solidFill>
                  <a:srgbClr val="C00000"/>
                </a:solidFill>
              </a:rPr>
              <a:t>Homework</a:t>
            </a:r>
          </a:p>
        </p:txBody>
      </p:sp>
      <p:pic>
        <p:nvPicPr>
          <p:cNvPr id="6" name="Picture 5">
            <a:extLst>
              <a:ext uri="{FF2B5EF4-FFF2-40B4-BE49-F238E27FC236}">
                <a16:creationId xmlns:a16="http://schemas.microsoft.com/office/drawing/2014/main" id="{F9119B0B-180F-5062-A872-A09D3A3C1821}"/>
              </a:ext>
            </a:extLst>
          </p:cNvPr>
          <p:cNvPicPr>
            <a:picLocks noChangeAspect="1"/>
          </p:cNvPicPr>
          <p:nvPr/>
        </p:nvPicPr>
        <p:blipFill>
          <a:blip r:embed="rId4"/>
          <a:stretch>
            <a:fillRect/>
          </a:stretch>
        </p:blipFill>
        <p:spPr>
          <a:xfrm>
            <a:off x="3645734" y="1210929"/>
            <a:ext cx="7840169" cy="2543530"/>
          </a:xfrm>
          <a:prstGeom prst="rect">
            <a:avLst/>
          </a:prstGeom>
        </p:spPr>
      </p:pic>
      <p:sp>
        <p:nvSpPr>
          <p:cNvPr id="14" name="Rectangle 13">
            <a:extLst>
              <a:ext uri="{FF2B5EF4-FFF2-40B4-BE49-F238E27FC236}">
                <a16:creationId xmlns:a16="http://schemas.microsoft.com/office/drawing/2014/main" id="{8764D5DE-628E-DC4C-641B-D4D330F9A21D}"/>
              </a:ext>
            </a:extLst>
          </p:cNvPr>
          <p:cNvSpPr/>
          <p:nvPr/>
        </p:nvSpPr>
        <p:spPr>
          <a:xfrm>
            <a:off x="10730532" y="2486036"/>
            <a:ext cx="530086" cy="265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BF7418-C6EE-897E-B799-172E92C620FD}"/>
              </a:ext>
            </a:extLst>
          </p:cNvPr>
          <p:cNvSpPr/>
          <p:nvPr/>
        </p:nvSpPr>
        <p:spPr>
          <a:xfrm>
            <a:off x="594348" y="3442876"/>
            <a:ext cx="4329134" cy="523220"/>
          </a:xfrm>
          <a:prstGeom prst="rect">
            <a:avLst/>
          </a:prstGeom>
        </p:spPr>
        <p:txBody>
          <a:bodyPr wrap="square">
            <a:spAutoFit/>
          </a:bodyPr>
          <a:lstStyle/>
          <a:p>
            <a:pPr>
              <a:spcBef>
                <a:spcPts val="600"/>
              </a:spcBef>
              <a:spcAft>
                <a:spcPts val="600"/>
              </a:spcAft>
            </a:pPr>
            <a:r>
              <a:rPr lang="en-US" sz="2800" dirty="0"/>
              <a:t>In the module page</a:t>
            </a:r>
            <a:endParaRPr lang="en-US" sz="500" dirty="0"/>
          </a:p>
        </p:txBody>
      </p:sp>
      <p:sp>
        <p:nvSpPr>
          <p:cNvPr id="2" name="Content Placeholder 2">
            <a:extLst>
              <a:ext uri="{FF2B5EF4-FFF2-40B4-BE49-F238E27FC236}">
                <a16:creationId xmlns:a16="http://schemas.microsoft.com/office/drawing/2014/main" id="{91396C37-BF71-816F-E86D-BF24287C2754}"/>
              </a:ext>
            </a:extLst>
          </p:cNvPr>
          <p:cNvSpPr txBox="1">
            <a:spLocks/>
          </p:cNvSpPr>
          <p:nvPr/>
        </p:nvSpPr>
        <p:spPr>
          <a:xfrm>
            <a:off x="4135850" y="3162487"/>
            <a:ext cx="7124768" cy="2925866"/>
          </a:xfrm>
          <a:prstGeom prst="rect">
            <a:avLst/>
          </a:prstGeom>
          <a:solidFill>
            <a:schemeClr val="bg1"/>
          </a:solidFill>
          <a:ln>
            <a:noFill/>
          </a:ln>
        </p:spPr>
        <p:txBody>
          <a:bodyPr vert="horz" wrap="square" lIns="91440" tIns="45720" rIns="91440" bIns="45720" rtlCol="0">
            <a:spAutoFit/>
          </a:bodyPr>
          <a:lstStyle>
            <a:defPPr>
              <a:defRPr lang="en-US"/>
            </a:defPPr>
            <a:lvl1pPr indent="0">
              <a:lnSpc>
                <a:spcPct val="110000"/>
              </a:lnSpc>
              <a:spcBef>
                <a:spcPts val="600"/>
              </a:spcBef>
              <a:buClr>
                <a:schemeClr val="accent2"/>
              </a:buClr>
              <a:buFont typeface="Arial" panose="020B0604020202020204" pitchFamily="34" charset="0"/>
              <a:buNone/>
              <a:defRPr sz="2400"/>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654175" lvl="8" indent="0">
              <a:lnSpc>
                <a:spcPct val="110000"/>
              </a:lnSpc>
              <a:spcBef>
                <a:spcPts val="600"/>
              </a:spcBef>
              <a:buClr>
                <a:schemeClr val="accent2"/>
              </a:buClr>
              <a:buFont typeface="Arial" panose="020B0604020202020204" pitchFamily="34" charset="0"/>
              <a:buNone/>
              <a:defRPr sz="2400" baseline="0"/>
            </a:lvl9pPr>
          </a:lstStyle>
          <a:p>
            <a:r>
              <a:rPr lang="de-DE" sz="1800" dirty="0"/>
              <a:t>Ich wohne in Bukit Batok. Das ist im Westen von Singapur.</a:t>
            </a:r>
          </a:p>
          <a:p>
            <a:r>
              <a:rPr lang="de-DE" sz="1800" dirty="0"/>
              <a:t>Meine Adresse ist Bukit Batok Central, Hausnummer 200, 650132 in Singapur. </a:t>
            </a:r>
          </a:p>
          <a:p>
            <a:pPr>
              <a:lnSpc>
                <a:spcPct val="130000"/>
              </a:lnSpc>
            </a:pPr>
            <a:r>
              <a:rPr lang="de-DE" sz="1800" dirty="0"/>
              <a:t>Ich habe eine  Wohnung im Hochhaus.  Die Wohnung ist modern und hat 3 Zimmer. Sie ist 89 Quadratmeter groß.  Meine Wohnung hat einen Balkon, aber keinen Keller. Das Wohnzimmer ist groß und hell. Die Küche hat nur ein Fenster und ist ein bisschen dunkel.  Ich finde die Küche zu klein.  Ich liebe mein Schlafzimmer, es ist nicht sehr groß aber sehr gemütlich.</a:t>
            </a:r>
          </a:p>
        </p:txBody>
      </p:sp>
      <p:sp>
        <p:nvSpPr>
          <p:cNvPr id="5" name="Rectangle 4">
            <a:extLst>
              <a:ext uri="{FF2B5EF4-FFF2-40B4-BE49-F238E27FC236}">
                <a16:creationId xmlns:a16="http://schemas.microsoft.com/office/drawing/2014/main" id="{F4E71093-FD21-69E5-4AE5-DD5D9106D4E6}"/>
              </a:ext>
            </a:extLst>
          </p:cNvPr>
          <p:cNvSpPr/>
          <p:nvPr/>
        </p:nvSpPr>
        <p:spPr>
          <a:xfrm>
            <a:off x="3896139" y="3040697"/>
            <a:ext cx="7364479" cy="3185710"/>
          </a:xfrm>
          <a:prstGeom prst="rect">
            <a:avLst/>
          </a:prstGeom>
          <a:noFill/>
          <a:ln w="285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2590072-CE56-CF78-3A76-CD7384B392F8}"/>
              </a:ext>
            </a:extLst>
          </p:cNvPr>
          <p:cNvSpPr/>
          <p:nvPr/>
        </p:nvSpPr>
        <p:spPr>
          <a:xfrm rot="19029012">
            <a:off x="3368508" y="2646323"/>
            <a:ext cx="722570" cy="466891"/>
          </a:xfrm>
          <a:prstGeom prst="rightArrow">
            <a:avLst>
              <a:gd name="adj1" fmla="val 44185"/>
              <a:gd name="adj2" fmla="val 50000"/>
            </a:avLst>
          </a:prstGeom>
          <a:solidFill>
            <a:srgbClr val="0099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C5B9FDF-D572-D53F-4933-74B9813C6949}"/>
              </a:ext>
            </a:extLst>
          </p:cNvPr>
          <p:cNvPicPr>
            <a:picLocks noChangeAspect="1"/>
          </p:cNvPicPr>
          <p:nvPr/>
        </p:nvPicPr>
        <p:blipFill>
          <a:blip r:embed="rId5"/>
          <a:stretch>
            <a:fillRect/>
          </a:stretch>
        </p:blipFill>
        <p:spPr>
          <a:xfrm>
            <a:off x="4201918" y="2410010"/>
            <a:ext cx="4572000" cy="421242"/>
          </a:xfrm>
          <a:prstGeom prst="rect">
            <a:avLst/>
          </a:prstGeom>
        </p:spPr>
      </p:pic>
    </p:spTree>
    <p:custDataLst>
      <p:tags r:id="rId1"/>
    </p:custDataLst>
    <p:extLst>
      <p:ext uri="{BB962C8B-B14F-4D97-AF65-F5344CB8AC3E}">
        <p14:creationId xmlns:p14="http://schemas.microsoft.com/office/powerpoint/2010/main" val="2583983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1F3B3-F90A-D256-DB80-64D2787547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9D7E50-DB1A-A51A-8344-E35D4F4F4017}"/>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13EC1041-EE42-56A3-8C9F-9A3C33C1A548}"/>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Meine Vase. Unser Auto</a:t>
            </a:r>
          </a:p>
        </p:txBody>
      </p:sp>
      <p:grpSp>
        <p:nvGrpSpPr>
          <p:cNvPr id="2" name="Group 1">
            <a:extLst>
              <a:ext uri="{FF2B5EF4-FFF2-40B4-BE49-F238E27FC236}">
                <a16:creationId xmlns:a16="http://schemas.microsoft.com/office/drawing/2014/main" id="{FB112076-ACB0-2746-4FCB-FA6E8B8AA177}"/>
              </a:ext>
            </a:extLst>
          </p:cNvPr>
          <p:cNvGrpSpPr/>
          <p:nvPr/>
        </p:nvGrpSpPr>
        <p:grpSpPr>
          <a:xfrm>
            <a:off x="851476" y="1574503"/>
            <a:ext cx="10489048" cy="2453726"/>
            <a:chOff x="1125519" y="1417602"/>
            <a:chExt cx="10489048" cy="2453726"/>
          </a:xfrm>
        </p:grpSpPr>
        <p:grpSp>
          <p:nvGrpSpPr>
            <p:cNvPr id="3" name="Group 2">
              <a:extLst>
                <a:ext uri="{FF2B5EF4-FFF2-40B4-BE49-F238E27FC236}">
                  <a16:creationId xmlns:a16="http://schemas.microsoft.com/office/drawing/2014/main" id="{7B99925B-F1F6-312A-3935-9F8AD1B316A6}"/>
                </a:ext>
              </a:extLst>
            </p:cNvPr>
            <p:cNvGrpSpPr/>
            <p:nvPr/>
          </p:nvGrpSpPr>
          <p:grpSpPr>
            <a:xfrm>
              <a:off x="1125519" y="1417602"/>
              <a:ext cx="7184333" cy="2453726"/>
              <a:chOff x="379530" y="1337438"/>
              <a:chExt cx="7184333" cy="2453726"/>
            </a:xfrm>
          </p:grpSpPr>
          <p:pic>
            <p:nvPicPr>
              <p:cNvPr id="8" name="Picture 7">
                <a:extLst>
                  <a:ext uri="{FF2B5EF4-FFF2-40B4-BE49-F238E27FC236}">
                    <a16:creationId xmlns:a16="http://schemas.microsoft.com/office/drawing/2014/main" id="{8AAFA6E9-2161-51FA-05C9-BDB34C37F5F8}"/>
                  </a:ext>
                </a:extLst>
              </p:cNvPr>
              <p:cNvPicPr>
                <a:picLocks noChangeAspect="1"/>
              </p:cNvPicPr>
              <p:nvPr/>
            </p:nvPicPr>
            <p:blipFill>
              <a:blip r:embed="rId8"/>
              <a:stretch>
                <a:fillRect/>
              </a:stretch>
            </p:blipFill>
            <p:spPr>
              <a:xfrm>
                <a:off x="379531" y="1879520"/>
                <a:ext cx="7184332" cy="1911644"/>
              </a:xfrm>
              <a:prstGeom prst="rect">
                <a:avLst/>
              </a:prstGeom>
            </p:spPr>
          </p:pic>
          <p:sp>
            <p:nvSpPr>
              <p:cNvPr id="11" name="Rectangle 10">
                <a:extLst>
                  <a:ext uri="{FF2B5EF4-FFF2-40B4-BE49-F238E27FC236}">
                    <a16:creationId xmlns:a16="http://schemas.microsoft.com/office/drawing/2014/main" id="{411D3D41-E39E-01B8-5BB7-87DC87CC2775}"/>
                  </a:ext>
                </a:extLst>
              </p:cNvPr>
              <p:cNvSpPr/>
              <p:nvPr/>
            </p:nvSpPr>
            <p:spPr>
              <a:xfrm>
                <a:off x="653721" y="3661833"/>
                <a:ext cx="2097946" cy="1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DE673A4A-B2E1-E2A4-A846-2B9EDA35D91C}"/>
                  </a:ext>
                </a:extLst>
              </p:cNvPr>
              <p:cNvSpPr/>
              <p:nvPr/>
            </p:nvSpPr>
            <p:spPr>
              <a:xfrm>
                <a:off x="4641521" y="3661833"/>
                <a:ext cx="2097946" cy="129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CA4F2BB8-33B4-D399-402C-6CAF9718CD17}"/>
                  </a:ext>
                </a:extLst>
              </p:cNvPr>
              <p:cNvSpPr/>
              <p:nvPr/>
            </p:nvSpPr>
            <p:spPr>
              <a:xfrm>
                <a:off x="2158670" y="1879521"/>
                <a:ext cx="2934029" cy="50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tangle 14">
                <a:extLst>
                  <a:ext uri="{FF2B5EF4-FFF2-40B4-BE49-F238E27FC236}">
                    <a16:creationId xmlns:a16="http://schemas.microsoft.com/office/drawing/2014/main" id="{BD4A1C90-B5D7-42F8-074B-B141B6F848FB}"/>
                  </a:ext>
                </a:extLst>
              </p:cNvPr>
              <p:cNvSpPr/>
              <p:nvPr/>
            </p:nvSpPr>
            <p:spPr>
              <a:xfrm>
                <a:off x="379530" y="1337438"/>
                <a:ext cx="7181641" cy="59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7" name="Picture 6">
              <a:extLst>
                <a:ext uri="{FF2B5EF4-FFF2-40B4-BE49-F238E27FC236}">
                  <a16:creationId xmlns:a16="http://schemas.microsoft.com/office/drawing/2014/main" id="{940226DD-2796-D687-56DD-6A1C6C7FAD39}"/>
                </a:ext>
              </a:extLst>
            </p:cNvPr>
            <p:cNvPicPr>
              <a:picLocks noChangeAspect="1"/>
            </p:cNvPicPr>
            <p:nvPr/>
          </p:nvPicPr>
          <p:blipFill>
            <a:blip r:embed="rId9"/>
            <a:stretch>
              <a:fillRect/>
            </a:stretch>
          </p:blipFill>
          <p:spPr>
            <a:xfrm>
              <a:off x="8307161" y="1417603"/>
              <a:ext cx="3307406" cy="2453725"/>
            </a:xfrm>
            <a:prstGeom prst="rect">
              <a:avLst/>
            </a:prstGeom>
          </p:spPr>
        </p:pic>
      </p:grpSp>
      <p:pic>
        <p:nvPicPr>
          <p:cNvPr id="16" name="39 Titel 39 Teil 1">
            <a:hlinkClick r:id="" action="ppaction://media"/>
            <a:extLst>
              <a:ext uri="{FF2B5EF4-FFF2-40B4-BE49-F238E27FC236}">
                <a16:creationId xmlns:a16="http://schemas.microsoft.com/office/drawing/2014/main" id="{C839839D-6996-9C90-76D1-10D84377A51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080306" y="1716835"/>
            <a:ext cx="406400" cy="406400"/>
          </a:xfrm>
          <a:prstGeom prst="rect">
            <a:avLst/>
          </a:prstGeom>
        </p:spPr>
      </p:pic>
      <p:grpSp>
        <p:nvGrpSpPr>
          <p:cNvPr id="17" name="Group 16">
            <a:extLst>
              <a:ext uri="{FF2B5EF4-FFF2-40B4-BE49-F238E27FC236}">
                <a16:creationId xmlns:a16="http://schemas.microsoft.com/office/drawing/2014/main" id="{1497C365-6288-B61F-2789-DB0F8EBB7DC8}"/>
              </a:ext>
            </a:extLst>
          </p:cNvPr>
          <p:cNvGrpSpPr/>
          <p:nvPr/>
        </p:nvGrpSpPr>
        <p:grpSpPr>
          <a:xfrm>
            <a:off x="658486" y="4131868"/>
            <a:ext cx="8275570" cy="2241285"/>
            <a:chOff x="515896" y="4195432"/>
            <a:chExt cx="8128418" cy="2038455"/>
          </a:xfrm>
        </p:grpSpPr>
        <p:pic>
          <p:nvPicPr>
            <p:cNvPr id="18" name="Picture 17">
              <a:extLst>
                <a:ext uri="{FF2B5EF4-FFF2-40B4-BE49-F238E27FC236}">
                  <a16:creationId xmlns:a16="http://schemas.microsoft.com/office/drawing/2014/main" id="{0A03B39C-5F91-4BF1-C50F-58FDC06B6DD4}"/>
                </a:ext>
              </a:extLst>
            </p:cNvPr>
            <p:cNvPicPr>
              <a:picLocks noChangeAspect="1"/>
            </p:cNvPicPr>
            <p:nvPr/>
          </p:nvPicPr>
          <p:blipFill>
            <a:blip r:embed="rId11"/>
            <a:stretch>
              <a:fillRect/>
            </a:stretch>
          </p:blipFill>
          <p:spPr>
            <a:xfrm>
              <a:off x="515896" y="4195432"/>
              <a:ext cx="8128418" cy="2038455"/>
            </a:xfrm>
            <a:prstGeom prst="rect">
              <a:avLst/>
            </a:prstGeom>
          </p:spPr>
        </p:pic>
        <p:sp>
          <p:nvSpPr>
            <p:cNvPr id="19" name="Rectangle 18">
              <a:extLst>
                <a:ext uri="{FF2B5EF4-FFF2-40B4-BE49-F238E27FC236}">
                  <a16:creationId xmlns:a16="http://schemas.microsoft.com/office/drawing/2014/main" id="{7B9772C4-5A9C-BAB5-10C2-68908138F9F9}"/>
                </a:ext>
              </a:extLst>
            </p:cNvPr>
            <p:cNvSpPr/>
            <p:nvPr/>
          </p:nvSpPr>
          <p:spPr>
            <a:xfrm>
              <a:off x="6998394" y="4195432"/>
              <a:ext cx="1645920" cy="23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a:extLst>
                <a:ext uri="{FF2B5EF4-FFF2-40B4-BE49-F238E27FC236}">
                  <a16:creationId xmlns:a16="http://schemas.microsoft.com/office/drawing/2014/main" id="{5FCD4C01-4248-EA8F-053A-DB7749E5F98D}"/>
                </a:ext>
              </a:extLst>
            </p:cNvPr>
            <p:cNvSpPr/>
            <p:nvPr/>
          </p:nvSpPr>
          <p:spPr>
            <a:xfrm>
              <a:off x="2828560" y="4195432"/>
              <a:ext cx="1210040" cy="23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1" name="39 Titel 39 Teil 2">
            <a:hlinkClick r:id="" action="ppaction://media"/>
            <a:extLst>
              <a:ext uri="{FF2B5EF4-FFF2-40B4-BE49-F238E27FC236}">
                <a16:creationId xmlns:a16="http://schemas.microsoft.com/office/drawing/2014/main" id="{47814A18-9651-00C2-AAC9-74ECEF67D73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932677" y="5588737"/>
            <a:ext cx="406400" cy="406400"/>
          </a:xfrm>
          <a:prstGeom prst="rect">
            <a:avLst/>
          </a:prstGeom>
        </p:spPr>
      </p:pic>
      <p:sp>
        <p:nvSpPr>
          <p:cNvPr id="22" name="Content Placeholder 2">
            <a:extLst>
              <a:ext uri="{FF2B5EF4-FFF2-40B4-BE49-F238E27FC236}">
                <a16:creationId xmlns:a16="http://schemas.microsoft.com/office/drawing/2014/main" id="{5614EBB7-E402-74CB-F1A2-D24841DCB9E9}"/>
              </a:ext>
            </a:extLst>
          </p:cNvPr>
          <p:cNvSpPr txBox="1">
            <a:spLocks/>
          </p:cNvSpPr>
          <p:nvPr/>
        </p:nvSpPr>
        <p:spPr>
          <a:xfrm>
            <a:off x="9208245" y="4757740"/>
            <a:ext cx="2777483" cy="461665"/>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400" dirty="0">
                <a:solidFill>
                  <a:schemeClr val="tx1"/>
                </a:solidFill>
              </a:rPr>
              <a:t>Possessivartikel</a:t>
            </a:r>
          </a:p>
        </p:txBody>
      </p:sp>
      <p:sp>
        <p:nvSpPr>
          <p:cNvPr id="23" name="Content Placeholder 2">
            <a:extLst>
              <a:ext uri="{FF2B5EF4-FFF2-40B4-BE49-F238E27FC236}">
                <a16:creationId xmlns:a16="http://schemas.microsoft.com/office/drawing/2014/main" id="{EC7EADA5-DB77-3572-75C7-CBB8D76521AC}"/>
              </a:ext>
            </a:extLst>
          </p:cNvPr>
          <p:cNvSpPr txBox="1">
            <a:spLocks/>
          </p:cNvSpPr>
          <p:nvPr/>
        </p:nvSpPr>
        <p:spPr>
          <a:xfrm>
            <a:off x="9208245" y="5205714"/>
            <a:ext cx="2777483"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i="1" dirty="0">
                <a:solidFill>
                  <a:schemeClr val="tx1">
                    <a:lumMod val="50000"/>
                    <a:lumOff val="50000"/>
                  </a:schemeClr>
                </a:solidFill>
              </a:rPr>
              <a:t>possessive pronouns</a:t>
            </a:r>
          </a:p>
        </p:txBody>
      </p:sp>
      <p:sp>
        <p:nvSpPr>
          <p:cNvPr id="24" name="Rectangle: Rounded Corners 23">
            <a:extLst>
              <a:ext uri="{FF2B5EF4-FFF2-40B4-BE49-F238E27FC236}">
                <a16:creationId xmlns:a16="http://schemas.microsoft.com/office/drawing/2014/main" id="{475D44DB-3D90-4F35-D7AB-0F323835D387}"/>
              </a:ext>
            </a:extLst>
          </p:cNvPr>
          <p:cNvSpPr/>
          <p:nvPr/>
        </p:nvSpPr>
        <p:spPr>
          <a:xfrm>
            <a:off x="1872382" y="2993997"/>
            <a:ext cx="640080" cy="27432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Rounded Corners 24">
            <a:extLst>
              <a:ext uri="{FF2B5EF4-FFF2-40B4-BE49-F238E27FC236}">
                <a16:creationId xmlns:a16="http://schemas.microsoft.com/office/drawing/2014/main" id="{06305C12-E0E0-3B5F-E467-36664E4D2A43}"/>
              </a:ext>
            </a:extLst>
          </p:cNvPr>
          <p:cNvSpPr/>
          <p:nvPr/>
        </p:nvSpPr>
        <p:spPr>
          <a:xfrm>
            <a:off x="5519072" y="2342831"/>
            <a:ext cx="640080" cy="27432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Rounded Corners 25">
            <a:extLst>
              <a:ext uri="{FF2B5EF4-FFF2-40B4-BE49-F238E27FC236}">
                <a16:creationId xmlns:a16="http://schemas.microsoft.com/office/drawing/2014/main" id="{13A9F735-CB0E-F0E8-7FF9-7A94DC72A8F2}"/>
              </a:ext>
            </a:extLst>
          </p:cNvPr>
          <p:cNvSpPr/>
          <p:nvPr/>
        </p:nvSpPr>
        <p:spPr>
          <a:xfrm>
            <a:off x="1645227" y="4321102"/>
            <a:ext cx="548640" cy="27432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13686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6"/>
                </p:tgtEl>
              </p:cMediaNode>
            </p:audio>
            <p:audio>
              <p:cMediaNode vol="80000">
                <p:cTn id="16" fill="hold" display="0">
                  <p:stCondLst>
                    <p:cond delay="indefinite"/>
                  </p:stCondLst>
                  <p:endCondLst>
                    <p:cond evt="onStopAudio" delay="0">
                      <p:tgtEl>
                        <p:sldTgt/>
                      </p:tgtEl>
                    </p:cond>
                  </p:endCondLst>
                </p:cTn>
                <p:tgtEl>
                  <p:spTgt spid="21"/>
                </p:tgtEl>
              </p:cMediaNode>
            </p:audio>
          </p:childTnLst>
        </p:cTn>
      </p:par>
    </p:tnLst>
    <p:bldLst>
      <p:bldP spid="22" grpId="0"/>
      <p:bldP spid="23" grpId="0"/>
      <p:bldP spid="24"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1F3B3-F90A-D256-DB80-64D2787547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9D7E50-DB1A-A51A-8344-E35D4F4F4017}"/>
              </a:ext>
            </a:extLst>
          </p:cNvPr>
          <p:cNvSpPr/>
          <p:nvPr/>
        </p:nvSpPr>
        <p:spPr>
          <a:xfrm>
            <a:off x="0" y="1103453"/>
            <a:ext cx="12191999" cy="5754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13EC1041-EE42-56A3-8C9F-9A3C33C1A548}"/>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grpSp>
        <p:nvGrpSpPr>
          <p:cNvPr id="5" name="Group 4">
            <a:extLst>
              <a:ext uri="{FF2B5EF4-FFF2-40B4-BE49-F238E27FC236}">
                <a16:creationId xmlns:a16="http://schemas.microsoft.com/office/drawing/2014/main" id="{005635E7-8C42-D2A9-1ECE-5EBECAA63FE4}"/>
              </a:ext>
            </a:extLst>
          </p:cNvPr>
          <p:cNvGrpSpPr/>
          <p:nvPr/>
        </p:nvGrpSpPr>
        <p:grpSpPr>
          <a:xfrm>
            <a:off x="7532052" y="2992523"/>
            <a:ext cx="2846823" cy="2137025"/>
            <a:chOff x="8403378" y="1613043"/>
            <a:chExt cx="2846823" cy="2137025"/>
          </a:xfrm>
        </p:grpSpPr>
        <p:sp>
          <p:nvSpPr>
            <p:cNvPr id="6" name="Rectangle 5">
              <a:extLst>
                <a:ext uri="{FF2B5EF4-FFF2-40B4-BE49-F238E27FC236}">
                  <a16:creationId xmlns:a16="http://schemas.microsoft.com/office/drawing/2014/main" id="{CCE2C664-7FFA-E7B1-858A-8156C9615920}"/>
                </a:ext>
              </a:extLst>
            </p:cNvPr>
            <p:cNvSpPr/>
            <p:nvPr/>
          </p:nvSpPr>
          <p:spPr>
            <a:xfrm>
              <a:off x="8403378" y="1613043"/>
              <a:ext cx="2846823" cy="2137025"/>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a:extLst>
                <a:ext uri="{FF2B5EF4-FFF2-40B4-BE49-F238E27FC236}">
                  <a16:creationId xmlns:a16="http://schemas.microsoft.com/office/drawing/2014/main" id="{2261AF32-45EE-A9FC-9817-29D55746ADC6}"/>
                </a:ext>
              </a:extLst>
            </p:cNvPr>
            <p:cNvPicPr>
              <a:picLocks noChangeAspect="1"/>
            </p:cNvPicPr>
            <p:nvPr/>
          </p:nvPicPr>
          <p:blipFill>
            <a:blip r:embed="rId4"/>
            <a:stretch>
              <a:fillRect/>
            </a:stretch>
          </p:blipFill>
          <p:spPr>
            <a:xfrm>
              <a:off x="8423927" y="2372255"/>
              <a:ext cx="2645033" cy="1282877"/>
            </a:xfrm>
            <a:prstGeom prst="rect">
              <a:avLst/>
            </a:prstGeom>
            <a:ln>
              <a:noFill/>
            </a:ln>
          </p:spPr>
        </p:pic>
        <p:pic>
          <p:nvPicPr>
            <p:cNvPr id="12" name="Picture 11">
              <a:extLst>
                <a:ext uri="{FF2B5EF4-FFF2-40B4-BE49-F238E27FC236}">
                  <a16:creationId xmlns:a16="http://schemas.microsoft.com/office/drawing/2014/main" id="{6079A8F4-D307-1FC6-E194-4AA5D40964D7}"/>
                </a:ext>
              </a:extLst>
            </p:cNvPr>
            <p:cNvPicPr>
              <a:picLocks noChangeAspect="1"/>
            </p:cNvPicPr>
            <p:nvPr/>
          </p:nvPicPr>
          <p:blipFill>
            <a:blip r:embed="rId5"/>
            <a:stretch>
              <a:fillRect/>
            </a:stretch>
          </p:blipFill>
          <p:spPr>
            <a:xfrm>
              <a:off x="9303631" y="1695956"/>
              <a:ext cx="1845676" cy="1032700"/>
            </a:xfrm>
            <a:prstGeom prst="rect">
              <a:avLst/>
            </a:prstGeom>
            <a:ln>
              <a:noFill/>
            </a:ln>
          </p:spPr>
        </p:pic>
      </p:grpSp>
      <p:pic>
        <p:nvPicPr>
          <p:cNvPr id="27" name="Picture 26">
            <a:extLst>
              <a:ext uri="{FF2B5EF4-FFF2-40B4-BE49-F238E27FC236}">
                <a16:creationId xmlns:a16="http://schemas.microsoft.com/office/drawing/2014/main" id="{4E1777C7-A002-44D6-4A23-E1FA98D8907D}"/>
              </a:ext>
            </a:extLst>
          </p:cNvPr>
          <p:cNvPicPr>
            <a:picLocks noChangeAspect="1"/>
          </p:cNvPicPr>
          <p:nvPr/>
        </p:nvPicPr>
        <p:blipFill>
          <a:blip r:embed="rId6"/>
          <a:stretch>
            <a:fillRect/>
          </a:stretch>
        </p:blipFill>
        <p:spPr>
          <a:xfrm>
            <a:off x="660487" y="2662028"/>
            <a:ext cx="2476627" cy="488975"/>
          </a:xfrm>
          <a:prstGeom prst="rect">
            <a:avLst/>
          </a:prstGeom>
          <a:ln>
            <a:solidFill>
              <a:srgbClr val="0070C0"/>
            </a:solidFill>
          </a:ln>
        </p:spPr>
      </p:pic>
      <p:grpSp>
        <p:nvGrpSpPr>
          <p:cNvPr id="28" name="Group 27">
            <a:extLst>
              <a:ext uri="{FF2B5EF4-FFF2-40B4-BE49-F238E27FC236}">
                <a16:creationId xmlns:a16="http://schemas.microsoft.com/office/drawing/2014/main" id="{936AA7AB-4F69-5500-B07C-971CCF4F023C}"/>
              </a:ext>
            </a:extLst>
          </p:cNvPr>
          <p:cNvGrpSpPr/>
          <p:nvPr/>
        </p:nvGrpSpPr>
        <p:grpSpPr>
          <a:xfrm>
            <a:off x="7066874" y="2048738"/>
            <a:ext cx="4489682" cy="698536"/>
            <a:chOff x="101091" y="1863039"/>
            <a:chExt cx="4489682" cy="698536"/>
          </a:xfrm>
        </p:grpSpPr>
        <p:grpSp>
          <p:nvGrpSpPr>
            <p:cNvPr id="29" name="Group 28">
              <a:extLst>
                <a:ext uri="{FF2B5EF4-FFF2-40B4-BE49-F238E27FC236}">
                  <a16:creationId xmlns:a16="http://schemas.microsoft.com/office/drawing/2014/main" id="{51DFE273-DFED-C6DF-A722-E06F26233BBC}"/>
                </a:ext>
              </a:extLst>
            </p:cNvPr>
            <p:cNvGrpSpPr/>
            <p:nvPr/>
          </p:nvGrpSpPr>
          <p:grpSpPr>
            <a:xfrm>
              <a:off x="101092" y="1863039"/>
              <a:ext cx="4489681" cy="698536"/>
              <a:chOff x="101092" y="1863039"/>
              <a:chExt cx="4489681" cy="698536"/>
            </a:xfrm>
          </p:grpSpPr>
          <p:pic>
            <p:nvPicPr>
              <p:cNvPr id="31" name="Picture 30">
                <a:extLst>
                  <a:ext uri="{FF2B5EF4-FFF2-40B4-BE49-F238E27FC236}">
                    <a16:creationId xmlns:a16="http://schemas.microsoft.com/office/drawing/2014/main" id="{D78E090A-BDFE-06D8-99BB-2FE69929DDBB}"/>
                  </a:ext>
                </a:extLst>
              </p:cNvPr>
              <p:cNvPicPr>
                <a:picLocks noChangeAspect="1"/>
              </p:cNvPicPr>
              <p:nvPr/>
            </p:nvPicPr>
            <p:blipFill>
              <a:blip r:embed="rId7"/>
              <a:stretch>
                <a:fillRect/>
              </a:stretch>
            </p:blipFill>
            <p:spPr>
              <a:xfrm>
                <a:off x="101092" y="1863039"/>
                <a:ext cx="4489681" cy="698536"/>
              </a:xfrm>
              <a:prstGeom prst="rect">
                <a:avLst/>
              </a:prstGeom>
              <a:ln>
                <a:solidFill>
                  <a:srgbClr val="0070C0"/>
                </a:solidFill>
              </a:ln>
            </p:spPr>
          </p:pic>
          <p:sp>
            <p:nvSpPr>
              <p:cNvPr id="32" name="Rectangle 31">
                <a:extLst>
                  <a:ext uri="{FF2B5EF4-FFF2-40B4-BE49-F238E27FC236}">
                    <a16:creationId xmlns:a16="http://schemas.microsoft.com/office/drawing/2014/main" id="{18109D52-C845-61E3-49A7-3C4D9DD14C07}"/>
                  </a:ext>
                </a:extLst>
              </p:cNvPr>
              <p:cNvSpPr/>
              <p:nvPr/>
            </p:nvSpPr>
            <p:spPr>
              <a:xfrm>
                <a:off x="1827086" y="2278529"/>
                <a:ext cx="2385317" cy="218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0" name="Rectangle 29">
              <a:extLst>
                <a:ext uri="{FF2B5EF4-FFF2-40B4-BE49-F238E27FC236}">
                  <a16:creationId xmlns:a16="http://schemas.microsoft.com/office/drawing/2014/main" id="{CE2DF127-5393-68C4-0904-B40E10A36C34}"/>
                </a:ext>
              </a:extLst>
            </p:cNvPr>
            <p:cNvSpPr/>
            <p:nvPr/>
          </p:nvSpPr>
          <p:spPr>
            <a:xfrm>
              <a:off x="101091" y="1977655"/>
              <a:ext cx="392069" cy="22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3" name="Group 32">
            <a:extLst>
              <a:ext uri="{FF2B5EF4-FFF2-40B4-BE49-F238E27FC236}">
                <a16:creationId xmlns:a16="http://schemas.microsoft.com/office/drawing/2014/main" id="{44ED6982-63BA-56CD-959A-99CCB4C4AA0D}"/>
              </a:ext>
            </a:extLst>
          </p:cNvPr>
          <p:cNvGrpSpPr/>
          <p:nvPr/>
        </p:nvGrpSpPr>
        <p:grpSpPr>
          <a:xfrm>
            <a:off x="3769925" y="2713117"/>
            <a:ext cx="2846823" cy="365654"/>
            <a:chOff x="427044" y="3384414"/>
            <a:chExt cx="2846823" cy="365654"/>
          </a:xfrm>
        </p:grpSpPr>
        <p:sp>
          <p:nvSpPr>
            <p:cNvPr id="34" name="Rectangle 33">
              <a:extLst>
                <a:ext uri="{FF2B5EF4-FFF2-40B4-BE49-F238E27FC236}">
                  <a16:creationId xmlns:a16="http://schemas.microsoft.com/office/drawing/2014/main" id="{72FA3F25-40D6-57CF-B1FF-6C40995B42CE}"/>
                </a:ext>
              </a:extLst>
            </p:cNvPr>
            <p:cNvSpPr/>
            <p:nvPr/>
          </p:nvSpPr>
          <p:spPr>
            <a:xfrm>
              <a:off x="427044" y="3384414"/>
              <a:ext cx="2846823" cy="36565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Picture 34">
              <a:extLst>
                <a:ext uri="{FF2B5EF4-FFF2-40B4-BE49-F238E27FC236}">
                  <a16:creationId xmlns:a16="http://schemas.microsoft.com/office/drawing/2014/main" id="{F2B29A29-8FD5-93C1-F248-C02F2267AB71}"/>
                </a:ext>
              </a:extLst>
            </p:cNvPr>
            <p:cNvPicPr>
              <a:picLocks noChangeAspect="1"/>
            </p:cNvPicPr>
            <p:nvPr/>
          </p:nvPicPr>
          <p:blipFill>
            <a:blip r:embed="rId8"/>
            <a:stretch>
              <a:fillRect/>
            </a:stretch>
          </p:blipFill>
          <p:spPr>
            <a:xfrm>
              <a:off x="493160" y="3436705"/>
              <a:ext cx="527077" cy="247663"/>
            </a:xfrm>
            <a:prstGeom prst="rect">
              <a:avLst/>
            </a:prstGeom>
            <a:ln>
              <a:noFill/>
            </a:ln>
          </p:spPr>
        </p:pic>
        <p:pic>
          <p:nvPicPr>
            <p:cNvPr id="36" name="Picture 35">
              <a:extLst>
                <a:ext uri="{FF2B5EF4-FFF2-40B4-BE49-F238E27FC236}">
                  <a16:creationId xmlns:a16="http://schemas.microsoft.com/office/drawing/2014/main" id="{70EB0902-84EE-8414-DBC3-3052D22F48F1}"/>
                </a:ext>
              </a:extLst>
            </p:cNvPr>
            <p:cNvPicPr>
              <a:picLocks noChangeAspect="1"/>
            </p:cNvPicPr>
            <p:nvPr/>
          </p:nvPicPr>
          <p:blipFill>
            <a:blip r:embed="rId9"/>
            <a:stretch>
              <a:fillRect/>
            </a:stretch>
          </p:blipFill>
          <p:spPr>
            <a:xfrm>
              <a:off x="823423" y="3404962"/>
              <a:ext cx="2425825" cy="304816"/>
            </a:xfrm>
            <a:prstGeom prst="rect">
              <a:avLst/>
            </a:prstGeom>
            <a:ln>
              <a:noFill/>
            </a:ln>
          </p:spPr>
        </p:pic>
      </p:grpSp>
      <p:grpSp>
        <p:nvGrpSpPr>
          <p:cNvPr id="37" name="Group 36">
            <a:extLst>
              <a:ext uri="{FF2B5EF4-FFF2-40B4-BE49-F238E27FC236}">
                <a16:creationId xmlns:a16="http://schemas.microsoft.com/office/drawing/2014/main" id="{0CE24D68-240A-9750-FBF5-25E7E4A0169F}"/>
              </a:ext>
            </a:extLst>
          </p:cNvPr>
          <p:cNvGrpSpPr/>
          <p:nvPr/>
        </p:nvGrpSpPr>
        <p:grpSpPr>
          <a:xfrm>
            <a:off x="1573487" y="5311477"/>
            <a:ext cx="4451579" cy="1301817"/>
            <a:chOff x="3870210" y="2778091"/>
            <a:chExt cx="4451579" cy="1301817"/>
          </a:xfrm>
        </p:grpSpPr>
        <p:pic>
          <p:nvPicPr>
            <p:cNvPr id="38" name="Picture 37">
              <a:extLst>
                <a:ext uri="{FF2B5EF4-FFF2-40B4-BE49-F238E27FC236}">
                  <a16:creationId xmlns:a16="http://schemas.microsoft.com/office/drawing/2014/main" id="{4E406A1D-1265-A13D-329E-7878AEBEDFDE}"/>
                </a:ext>
              </a:extLst>
            </p:cNvPr>
            <p:cNvPicPr>
              <a:picLocks noChangeAspect="1"/>
            </p:cNvPicPr>
            <p:nvPr/>
          </p:nvPicPr>
          <p:blipFill>
            <a:blip r:embed="rId10"/>
            <a:stretch>
              <a:fillRect/>
            </a:stretch>
          </p:blipFill>
          <p:spPr>
            <a:xfrm>
              <a:off x="3870210" y="2778091"/>
              <a:ext cx="4451579" cy="1301817"/>
            </a:xfrm>
            <a:prstGeom prst="rect">
              <a:avLst/>
            </a:prstGeom>
            <a:ln>
              <a:solidFill>
                <a:srgbClr val="0070C0"/>
              </a:solidFill>
            </a:ln>
          </p:spPr>
        </p:pic>
        <p:sp>
          <p:nvSpPr>
            <p:cNvPr id="39" name="Rectangle 38">
              <a:extLst>
                <a:ext uri="{FF2B5EF4-FFF2-40B4-BE49-F238E27FC236}">
                  <a16:creationId xmlns:a16="http://schemas.microsoft.com/office/drawing/2014/main" id="{87C39C66-5508-3E8F-0711-07FE401D1268}"/>
                </a:ext>
              </a:extLst>
            </p:cNvPr>
            <p:cNvSpPr/>
            <p:nvPr/>
          </p:nvSpPr>
          <p:spPr>
            <a:xfrm>
              <a:off x="3924728" y="2786880"/>
              <a:ext cx="287675" cy="305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0" name="Group 39">
            <a:extLst>
              <a:ext uri="{FF2B5EF4-FFF2-40B4-BE49-F238E27FC236}">
                <a16:creationId xmlns:a16="http://schemas.microsoft.com/office/drawing/2014/main" id="{B6E1B4CD-026E-AB51-2960-235996687C10}"/>
              </a:ext>
            </a:extLst>
          </p:cNvPr>
          <p:cNvGrpSpPr/>
          <p:nvPr/>
        </p:nvGrpSpPr>
        <p:grpSpPr>
          <a:xfrm>
            <a:off x="421479" y="4405006"/>
            <a:ext cx="4750044" cy="628682"/>
            <a:chOff x="290276" y="4344490"/>
            <a:chExt cx="4750044" cy="628682"/>
          </a:xfrm>
        </p:grpSpPr>
        <p:pic>
          <p:nvPicPr>
            <p:cNvPr id="41" name="Picture 40">
              <a:extLst>
                <a:ext uri="{FF2B5EF4-FFF2-40B4-BE49-F238E27FC236}">
                  <a16:creationId xmlns:a16="http://schemas.microsoft.com/office/drawing/2014/main" id="{5A7A0B30-882E-4E1D-0640-BBCF00C48E64}"/>
                </a:ext>
              </a:extLst>
            </p:cNvPr>
            <p:cNvPicPr>
              <a:picLocks noChangeAspect="1"/>
            </p:cNvPicPr>
            <p:nvPr/>
          </p:nvPicPr>
          <p:blipFill>
            <a:blip r:embed="rId11"/>
            <a:stretch>
              <a:fillRect/>
            </a:stretch>
          </p:blipFill>
          <p:spPr>
            <a:xfrm>
              <a:off x="290276" y="4344490"/>
              <a:ext cx="4750044" cy="628682"/>
            </a:xfrm>
            <a:prstGeom prst="rect">
              <a:avLst/>
            </a:prstGeom>
            <a:ln>
              <a:solidFill>
                <a:srgbClr val="0070C0"/>
              </a:solidFill>
            </a:ln>
          </p:spPr>
        </p:pic>
        <p:sp>
          <p:nvSpPr>
            <p:cNvPr id="42" name="Rectangle 41">
              <a:extLst>
                <a:ext uri="{FF2B5EF4-FFF2-40B4-BE49-F238E27FC236}">
                  <a16:creationId xmlns:a16="http://schemas.microsoft.com/office/drawing/2014/main" id="{1ACF19F4-D318-D714-81D9-88D41785D62E}"/>
                </a:ext>
              </a:extLst>
            </p:cNvPr>
            <p:cNvSpPr/>
            <p:nvPr/>
          </p:nvSpPr>
          <p:spPr>
            <a:xfrm>
              <a:off x="2953961" y="4642164"/>
              <a:ext cx="2050451" cy="31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3" name="Group 42">
            <a:extLst>
              <a:ext uri="{FF2B5EF4-FFF2-40B4-BE49-F238E27FC236}">
                <a16:creationId xmlns:a16="http://schemas.microsoft.com/office/drawing/2014/main" id="{279F2F6D-CB85-0F41-9309-D46A7C41D434}"/>
              </a:ext>
            </a:extLst>
          </p:cNvPr>
          <p:cNvGrpSpPr/>
          <p:nvPr/>
        </p:nvGrpSpPr>
        <p:grpSpPr>
          <a:xfrm>
            <a:off x="6911486" y="5392563"/>
            <a:ext cx="4178515" cy="1289116"/>
            <a:chOff x="4006742" y="5168640"/>
            <a:chExt cx="4178515" cy="1289116"/>
          </a:xfrm>
        </p:grpSpPr>
        <p:grpSp>
          <p:nvGrpSpPr>
            <p:cNvPr id="44" name="Group 43">
              <a:extLst>
                <a:ext uri="{FF2B5EF4-FFF2-40B4-BE49-F238E27FC236}">
                  <a16:creationId xmlns:a16="http://schemas.microsoft.com/office/drawing/2014/main" id="{7BDEE84F-4447-80C6-8CE9-9968D51F566B}"/>
                </a:ext>
              </a:extLst>
            </p:cNvPr>
            <p:cNvGrpSpPr/>
            <p:nvPr/>
          </p:nvGrpSpPr>
          <p:grpSpPr>
            <a:xfrm>
              <a:off x="4006742" y="5168640"/>
              <a:ext cx="4178515" cy="1289116"/>
              <a:chOff x="2231136" y="4414343"/>
              <a:chExt cx="4178515" cy="1289116"/>
            </a:xfrm>
          </p:grpSpPr>
          <p:pic>
            <p:nvPicPr>
              <p:cNvPr id="46" name="Picture 45">
                <a:extLst>
                  <a:ext uri="{FF2B5EF4-FFF2-40B4-BE49-F238E27FC236}">
                    <a16:creationId xmlns:a16="http://schemas.microsoft.com/office/drawing/2014/main" id="{3CEEC2D7-C70F-88A1-4AF2-2E812BB6E692}"/>
                  </a:ext>
                </a:extLst>
              </p:cNvPr>
              <p:cNvPicPr>
                <a:picLocks noChangeAspect="1"/>
              </p:cNvPicPr>
              <p:nvPr/>
            </p:nvPicPr>
            <p:blipFill>
              <a:blip r:embed="rId12"/>
              <a:stretch>
                <a:fillRect/>
              </a:stretch>
            </p:blipFill>
            <p:spPr>
              <a:xfrm>
                <a:off x="2231136" y="4414343"/>
                <a:ext cx="4178515" cy="1289116"/>
              </a:xfrm>
              <a:prstGeom prst="rect">
                <a:avLst/>
              </a:prstGeom>
              <a:ln>
                <a:solidFill>
                  <a:srgbClr val="0070C0"/>
                </a:solidFill>
              </a:ln>
            </p:spPr>
          </p:pic>
          <p:sp>
            <p:nvSpPr>
              <p:cNvPr id="47" name="Rectangle 46">
                <a:extLst>
                  <a:ext uri="{FF2B5EF4-FFF2-40B4-BE49-F238E27FC236}">
                    <a16:creationId xmlns:a16="http://schemas.microsoft.com/office/drawing/2014/main" id="{F9414A8F-8517-DB6A-1991-545E4224345C}"/>
                  </a:ext>
                </a:extLst>
              </p:cNvPr>
              <p:cNvSpPr/>
              <p:nvPr/>
            </p:nvSpPr>
            <p:spPr>
              <a:xfrm>
                <a:off x="2967518" y="5389590"/>
                <a:ext cx="3190125" cy="293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5" name="Rectangle 44">
              <a:extLst>
                <a:ext uri="{FF2B5EF4-FFF2-40B4-BE49-F238E27FC236}">
                  <a16:creationId xmlns:a16="http://schemas.microsoft.com/office/drawing/2014/main" id="{2DCCFA3D-62AD-2C6C-B02F-D3007D38D6DD}"/>
                </a:ext>
              </a:extLst>
            </p:cNvPr>
            <p:cNvSpPr/>
            <p:nvPr/>
          </p:nvSpPr>
          <p:spPr>
            <a:xfrm>
              <a:off x="4022051" y="5224982"/>
              <a:ext cx="287675" cy="305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8" name="Group 47">
            <a:extLst>
              <a:ext uri="{FF2B5EF4-FFF2-40B4-BE49-F238E27FC236}">
                <a16:creationId xmlns:a16="http://schemas.microsoft.com/office/drawing/2014/main" id="{36C63937-F751-1E26-B6B9-9F797765FDC2}"/>
              </a:ext>
            </a:extLst>
          </p:cNvPr>
          <p:cNvGrpSpPr/>
          <p:nvPr/>
        </p:nvGrpSpPr>
        <p:grpSpPr>
          <a:xfrm>
            <a:off x="1636990" y="3440636"/>
            <a:ext cx="4654789" cy="635033"/>
            <a:chOff x="1651791" y="3039587"/>
            <a:chExt cx="4654789" cy="635033"/>
          </a:xfrm>
        </p:grpSpPr>
        <p:pic>
          <p:nvPicPr>
            <p:cNvPr id="49" name="Picture 48">
              <a:extLst>
                <a:ext uri="{FF2B5EF4-FFF2-40B4-BE49-F238E27FC236}">
                  <a16:creationId xmlns:a16="http://schemas.microsoft.com/office/drawing/2014/main" id="{714CFD5A-B656-FB4A-FB55-CA466A84FC15}"/>
                </a:ext>
              </a:extLst>
            </p:cNvPr>
            <p:cNvPicPr>
              <a:picLocks noChangeAspect="1"/>
            </p:cNvPicPr>
            <p:nvPr/>
          </p:nvPicPr>
          <p:blipFill>
            <a:blip r:embed="rId13"/>
            <a:stretch>
              <a:fillRect/>
            </a:stretch>
          </p:blipFill>
          <p:spPr>
            <a:xfrm>
              <a:off x="1651791" y="3039587"/>
              <a:ext cx="4654789" cy="635033"/>
            </a:xfrm>
            <a:prstGeom prst="rect">
              <a:avLst/>
            </a:prstGeom>
            <a:ln>
              <a:solidFill>
                <a:srgbClr val="0070C0"/>
              </a:solidFill>
            </a:ln>
          </p:spPr>
        </p:pic>
        <p:sp>
          <p:nvSpPr>
            <p:cNvPr id="50" name="Rectangle 49">
              <a:extLst>
                <a:ext uri="{FF2B5EF4-FFF2-40B4-BE49-F238E27FC236}">
                  <a16:creationId xmlns:a16="http://schemas.microsoft.com/office/drawing/2014/main" id="{56A7912C-7512-12E8-EB65-956DE81F2EDC}"/>
                </a:ext>
              </a:extLst>
            </p:cNvPr>
            <p:cNvSpPr/>
            <p:nvPr/>
          </p:nvSpPr>
          <p:spPr>
            <a:xfrm>
              <a:off x="1651791" y="3087244"/>
              <a:ext cx="1933889" cy="231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tangle 50">
              <a:extLst>
                <a:ext uri="{FF2B5EF4-FFF2-40B4-BE49-F238E27FC236}">
                  <a16:creationId xmlns:a16="http://schemas.microsoft.com/office/drawing/2014/main" id="{EB0970BB-DE72-474D-C82F-2A437C4B4A01}"/>
                </a:ext>
              </a:extLst>
            </p:cNvPr>
            <p:cNvSpPr/>
            <p:nvPr/>
          </p:nvSpPr>
          <p:spPr>
            <a:xfrm>
              <a:off x="3455191" y="3393768"/>
              <a:ext cx="2830841" cy="250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52" name="Picture 51">
            <a:extLst>
              <a:ext uri="{FF2B5EF4-FFF2-40B4-BE49-F238E27FC236}">
                <a16:creationId xmlns:a16="http://schemas.microsoft.com/office/drawing/2014/main" id="{0D0614AE-59E4-293A-8048-CDFD553A1CC7}"/>
              </a:ext>
            </a:extLst>
          </p:cNvPr>
          <p:cNvPicPr>
            <a:picLocks noChangeAspect="1"/>
          </p:cNvPicPr>
          <p:nvPr/>
        </p:nvPicPr>
        <p:blipFill>
          <a:blip r:embed="rId14"/>
          <a:stretch>
            <a:fillRect/>
          </a:stretch>
        </p:blipFill>
        <p:spPr>
          <a:xfrm>
            <a:off x="7911468" y="1468811"/>
            <a:ext cx="2800494" cy="292115"/>
          </a:xfrm>
          <a:prstGeom prst="rect">
            <a:avLst/>
          </a:prstGeom>
          <a:ln>
            <a:solidFill>
              <a:srgbClr val="0070C0"/>
            </a:solidFill>
          </a:ln>
        </p:spPr>
      </p:pic>
      <p:grpSp>
        <p:nvGrpSpPr>
          <p:cNvPr id="53" name="Group 52">
            <a:extLst>
              <a:ext uri="{FF2B5EF4-FFF2-40B4-BE49-F238E27FC236}">
                <a16:creationId xmlns:a16="http://schemas.microsoft.com/office/drawing/2014/main" id="{A73A1F61-0C46-ED77-927B-9DFF7CF2A844}"/>
              </a:ext>
            </a:extLst>
          </p:cNvPr>
          <p:cNvGrpSpPr/>
          <p:nvPr/>
        </p:nvGrpSpPr>
        <p:grpSpPr>
          <a:xfrm>
            <a:off x="1314204" y="1450273"/>
            <a:ext cx="4781796" cy="965250"/>
            <a:chOff x="1387498" y="276972"/>
            <a:chExt cx="4781796" cy="965250"/>
          </a:xfrm>
        </p:grpSpPr>
        <p:pic>
          <p:nvPicPr>
            <p:cNvPr id="54" name="Picture 53">
              <a:extLst>
                <a:ext uri="{FF2B5EF4-FFF2-40B4-BE49-F238E27FC236}">
                  <a16:creationId xmlns:a16="http://schemas.microsoft.com/office/drawing/2014/main" id="{562938E8-2FFE-A705-FCEB-CDF4AB8407D0}"/>
                </a:ext>
              </a:extLst>
            </p:cNvPr>
            <p:cNvPicPr>
              <a:picLocks noChangeAspect="1"/>
            </p:cNvPicPr>
            <p:nvPr/>
          </p:nvPicPr>
          <p:blipFill>
            <a:blip r:embed="rId15"/>
            <a:stretch>
              <a:fillRect/>
            </a:stretch>
          </p:blipFill>
          <p:spPr>
            <a:xfrm>
              <a:off x="1387498" y="276972"/>
              <a:ext cx="4781796" cy="965250"/>
            </a:xfrm>
            <a:prstGeom prst="rect">
              <a:avLst/>
            </a:prstGeom>
            <a:ln>
              <a:solidFill>
                <a:srgbClr val="0070C0"/>
              </a:solidFill>
            </a:ln>
          </p:spPr>
        </p:pic>
        <p:sp>
          <p:nvSpPr>
            <p:cNvPr id="55" name="Rectangle 54">
              <a:extLst>
                <a:ext uri="{FF2B5EF4-FFF2-40B4-BE49-F238E27FC236}">
                  <a16:creationId xmlns:a16="http://schemas.microsoft.com/office/drawing/2014/main" id="{F84D84CC-C1D1-E71C-A206-88B73187E836}"/>
                </a:ext>
              </a:extLst>
            </p:cNvPr>
            <p:cNvSpPr/>
            <p:nvPr/>
          </p:nvSpPr>
          <p:spPr>
            <a:xfrm>
              <a:off x="3312238" y="897033"/>
              <a:ext cx="2834640" cy="338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custDataLst>
      <p:tags r:id="rId1"/>
    </p:custDataLst>
    <p:extLst>
      <p:ext uri="{BB962C8B-B14F-4D97-AF65-F5344CB8AC3E}">
        <p14:creationId xmlns:p14="http://schemas.microsoft.com/office/powerpoint/2010/main" val="259774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B1C8C-3B45-B74F-A2CD-BC19C54CD798}"/>
            </a:ext>
          </a:extLst>
        </p:cNvPr>
        <p:cNvGrpSpPr/>
        <p:nvPr/>
      </p:nvGrpSpPr>
      <p:grpSpPr>
        <a:xfrm>
          <a:off x="0" y="0"/>
          <a:ext cx="0" cy="0"/>
          <a:chOff x="0" y="0"/>
          <a:chExt cx="0" cy="0"/>
        </a:xfrm>
      </p:grpSpPr>
      <p:sp>
        <p:nvSpPr>
          <p:cNvPr id="88" name="Rectangle 87">
            <a:extLst>
              <a:ext uri="{FF2B5EF4-FFF2-40B4-BE49-F238E27FC236}">
                <a16:creationId xmlns:a16="http://schemas.microsoft.com/office/drawing/2014/main" id="{AB6E12E1-800F-B79A-886C-9D595CA0B9AF}"/>
              </a:ext>
            </a:extLst>
          </p:cNvPr>
          <p:cNvSpPr/>
          <p:nvPr/>
        </p:nvSpPr>
        <p:spPr>
          <a:xfrm>
            <a:off x="400088" y="1906462"/>
            <a:ext cx="1248734" cy="523220"/>
          </a:xfrm>
          <a:prstGeom prst="rect">
            <a:avLst/>
          </a:prstGeom>
        </p:spPr>
        <p:txBody>
          <a:bodyPr wrap="square">
            <a:spAutoFit/>
          </a:bodyPr>
          <a:lstStyle/>
          <a:p>
            <a:r>
              <a:rPr lang="de-DE" sz="2800" b="1" dirty="0"/>
              <a:t>Wir </a:t>
            </a:r>
          </a:p>
        </p:txBody>
      </p:sp>
      <p:sp>
        <p:nvSpPr>
          <p:cNvPr id="89" name="Rectangle 88">
            <a:extLst>
              <a:ext uri="{FF2B5EF4-FFF2-40B4-BE49-F238E27FC236}">
                <a16:creationId xmlns:a16="http://schemas.microsoft.com/office/drawing/2014/main" id="{B7895A4B-B2FB-C028-5E85-69E88049E0EF}"/>
              </a:ext>
            </a:extLst>
          </p:cNvPr>
          <p:cNvSpPr/>
          <p:nvPr/>
        </p:nvSpPr>
        <p:spPr>
          <a:xfrm>
            <a:off x="431681" y="2333545"/>
            <a:ext cx="6142947" cy="2954655"/>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400" dirty="0" err="1"/>
              <a:t>wiederholen</a:t>
            </a:r>
            <a:r>
              <a:rPr lang="en-US" sz="2400" dirty="0"/>
              <a:t> </a:t>
            </a:r>
            <a:r>
              <a:rPr lang="en-US" sz="2400" dirty="0" err="1"/>
              <a:t>Adjektive</a:t>
            </a:r>
            <a:r>
              <a:rPr lang="en-US" sz="2400" dirty="0"/>
              <a:t> und Artikel </a:t>
            </a:r>
            <a:r>
              <a:rPr lang="en-US" sz="2400" dirty="0" err="1"/>
              <a:t>im</a:t>
            </a:r>
            <a:r>
              <a:rPr lang="en-US" sz="2400" dirty="0"/>
              <a:t> </a:t>
            </a:r>
            <a:r>
              <a:rPr lang="en-US" sz="2400" dirty="0" err="1"/>
              <a:t>Akkusativ</a:t>
            </a:r>
            <a:endParaRPr lang="en-US" sz="2400" dirty="0"/>
          </a:p>
          <a:p>
            <a:pPr marL="342900" indent="-342900">
              <a:lnSpc>
                <a:spcPct val="150000"/>
              </a:lnSpc>
              <a:buFont typeface="Arial" panose="020B0604020202020204" pitchFamily="34" charset="0"/>
              <a:buChar char="•"/>
            </a:pPr>
            <a:r>
              <a:rPr lang="en-US" sz="2400" dirty="0" err="1"/>
              <a:t>beschreiben</a:t>
            </a:r>
            <a:r>
              <a:rPr lang="en-US" sz="2400" dirty="0"/>
              <a:t> </a:t>
            </a:r>
            <a:r>
              <a:rPr lang="en-US" sz="2400" dirty="0" err="1"/>
              <a:t>unsere</a:t>
            </a:r>
            <a:r>
              <a:rPr lang="en-US" sz="2400" dirty="0"/>
              <a:t> </a:t>
            </a:r>
            <a:r>
              <a:rPr lang="en-US" sz="2400" dirty="0" err="1"/>
              <a:t>Wohnung</a:t>
            </a:r>
            <a:r>
              <a:rPr lang="en-US" sz="2400" dirty="0"/>
              <a:t> </a:t>
            </a:r>
            <a:r>
              <a:rPr lang="en-US" sz="2400" dirty="0" err="1"/>
              <a:t>oder</a:t>
            </a:r>
            <a:r>
              <a:rPr lang="en-US" sz="2400" dirty="0"/>
              <a:t> Haus</a:t>
            </a:r>
          </a:p>
          <a:p>
            <a:pPr marL="342900" indent="-342900">
              <a:lnSpc>
                <a:spcPct val="150000"/>
              </a:lnSpc>
              <a:buFont typeface="Arial" panose="020B0604020202020204" pitchFamily="34" charset="0"/>
              <a:buChar char="•"/>
            </a:pPr>
            <a:r>
              <a:rPr lang="en-US" sz="2400" dirty="0" err="1"/>
              <a:t>lernen</a:t>
            </a:r>
            <a:r>
              <a:rPr lang="en-US" sz="2400" dirty="0"/>
              <a:t> </a:t>
            </a:r>
            <a:r>
              <a:rPr lang="en-US" sz="2400" dirty="0" err="1"/>
              <a:t>Possessivpronomen</a:t>
            </a:r>
            <a:r>
              <a:rPr lang="en-US" sz="2400" dirty="0"/>
              <a:t>/</a:t>
            </a:r>
            <a:r>
              <a:rPr lang="en-US" sz="2400" dirty="0" err="1"/>
              <a:t>Possessivartikeln</a:t>
            </a:r>
            <a:endParaRPr lang="en-US" sz="2400" dirty="0"/>
          </a:p>
          <a:p>
            <a:pPr marL="342900" indent="-342900">
              <a:lnSpc>
                <a:spcPct val="150000"/>
              </a:lnSpc>
              <a:buFont typeface="Arial" panose="020B0604020202020204" pitchFamily="34" charset="0"/>
              <a:buChar char="•"/>
            </a:pPr>
            <a:r>
              <a:rPr lang="en-US" sz="2400" dirty="0" err="1"/>
              <a:t>lernen</a:t>
            </a:r>
            <a:r>
              <a:rPr lang="en-US" sz="2400" dirty="0"/>
              <a:t> </a:t>
            </a:r>
            <a:r>
              <a:rPr lang="en-US" sz="2400" dirty="0" err="1"/>
              <a:t>Vokabeln</a:t>
            </a:r>
            <a:r>
              <a:rPr lang="en-US" sz="2400" dirty="0"/>
              <a:t> </a:t>
            </a:r>
            <a:r>
              <a:rPr lang="en-US" sz="2400" dirty="0" err="1"/>
              <a:t>zum</a:t>
            </a:r>
            <a:r>
              <a:rPr lang="en-US" sz="2400" dirty="0"/>
              <a:t> Thema </a:t>
            </a:r>
            <a:r>
              <a:rPr lang="en-US" sz="2400" dirty="0" err="1"/>
              <a:t>Möbel</a:t>
            </a:r>
            <a:endParaRPr lang="en-US" sz="2400" dirty="0"/>
          </a:p>
          <a:p>
            <a:pPr>
              <a:spcBef>
                <a:spcPts val="600"/>
              </a:spcBef>
              <a:spcAft>
                <a:spcPts val="600"/>
              </a:spcAft>
            </a:pPr>
            <a:endParaRPr lang="de-DE" sz="2000" b="1" i="1" dirty="0">
              <a:solidFill>
                <a:srgbClr val="0070C0"/>
              </a:solidFill>
            </a:endParaRPr>
          </a:p>
        </p:txBody>
      </p:sp>
      <p:sp>
        <p:nvSpPr>
          <p:cNvPr id="13" name="Rectangle 12">
            <a:extLst>
              <a:ext uri="{FF2B5EF4-FFF2-40B4-BE49-F238E27FC236}">
                <a16:creationId xmlns:a16="http://schemas.microsoft.com/office/drawing/2014/main" id="{79FD34CF-51C9-23B7-9FFF-EA34FCB9D63A}"/>
              </a:ext>
            </a:extLst>
          </p:cNvPr>
          <p:cNvSpPr/>
          <p:nvPr/>
        </p:nvSpPr>
        <p:spPr>
          <a:xfrm>
            <a:off x="400088" y="367188"/>
            <a:ext cx="5695912"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a:solidFill>
                  <a:schemeClr val="tx1"/>
                </a:solidFill>
              </a:rPr>
              <a:t>Programm</a:t>
            </a:r>
          </a:p>
        </p:txBody>
      </p:sp>
      <p:sp>
        <p:nvSpPr>
          <p:cNvPr id="14" name="Rectangle 13">
            <a:extLst>
              <a:ext uri="{FF2B5EF4-FFF2-40B4-BE49-F238E27FC236}">
                <a16:creationId xmlns:a16="http://schemas.microsoft.com/office/drawing/2014/main" id="{6DDD8B2A-F2ED-45BB-AB9A-BF1AC928BF69}"/>
              </a:ext>
            </a:extLst>
          </p:cNvPr>
          <p:cNvSpPr/>
          <p:nvPr/>
        </p:nvSpPr>
        <p:spPr>
          <a:xfrm>
            <a:off x="6684335" y="367188"/>
            <a:ext cx="5238205"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a:solidFill>
                  <a:schemeClr val="tx1">
                    <a:lumMod val="50000"/>
                    <a:lumOff val="50000"/>
                  </a:schemeClr>
                </a:solidFill>
              </a:rPr>
              <a:t>Program</a:t>
            </a:r>
          </a:p>
        </p:txBody>
      </p:sp>
      <p:sp>
        <p:nvSpPr>
          <p:cNvPr id="15" name="Rectangle 14">
            <a:extLst>
              <a:ext uri="{FF2B5EF4-FFF2-40B4-BE49-F238E27FC236}">
                <a16:creationId xmlns:a16="http://schemas.microsoft.com/office/drawing/2014/main" id="{C02051F9-FF98-173D-0993-A15AD965888F}"/>
              </a:ext>
            </a:extLst>
          </p:cNvPr>
          <p:cNvSpPr/>
          <p:nvPr/>
        </p:nvSpPr>
        <p:spPr>
          <a:xfrm>
            <a:off x="6574628" y="1850079"/>
            <a:ext cx="5361891" cy="2923877"/>
          </a:xfrm>
          <a:prstGeom prst="rect">
            <a:avLst/>
          </a:prstGeom>
        </p:spPr>
        <p:txBody>
          <a:bodyPr wrap="square">
            <a:spAutoFit/>
          </a:bodyPr>
          <a:lstStyle/>
          <a:p>
            <a:pPr>
              <a:spcBef>
                <a:spcPts val="600"/>
              </a:spcBef>
              <a:spcAft>
                <a:spcPts val="600"/>
              </a:spcAft>
            </a:pPr>
            <a:r>
              <a:rPr lang="en-SG" sz="2400" dirty="0">
                <a:solidFill>
                  <a:schemeClr val="tx1">
                    <a:lumMod val="50000"/>
                    <a:lumOff val="50000"/>
                  </a:schemeClr>
                </a:solidFill>
              </a:rPr>
              <a:t> </a:t>
            </a:r>
          </a:p>
          <a:p>
            <a:pPr marL="342900" indent="-342900">
              <a:spcBef>
                <a:spcPts val="600"/>
              </a:spcBef>
              <a:spcAft>
                <a:spcPts val="600"/>
              </a:spcAft>
              <a:buFont typeface="Arial" panose="020B0604020202020204" pitchFamily="34" charset="0"/>
              <a:buChar char="•"/>
            </a:pPr>
            <a:r>
              <a:rPr lang="en-SG" sz="2400" dirty="0">
                <a:solidFill>
                  <a:schemeClr val="tx1">
                    <a:lumMod val="50000"/>
                    <a:lumOff val="50000"/>
                  </a:schemeClr>
                </a:solidFill>
              </a:rPr>
              <a:t>revise adjective and accusative case with article words</a:t>
            </a:r>
          </a:p>
          <a:p>
            <a:pPr marL="342900" indent="-342900">
              <a:spcBef>
                <a:spcPts val="600"/>
              </a:spcBef>
              <a:spcAft>
                <a:spcPts val="600"/>
              </a:spcAft>
              <a:buFont typeface="Arial" panose="020B0604020202020204" pitchFamily="34" charset="0"/>
              <a:buChar char="•"/>
            </a:pPr>
            <a:r>
              <a:rPr lang="en-US" sz="2400" dirty="0">
                <a:solidFill>
                  <a:schemeClr val="tx1">
                    <a:lumMod val="50000"/>
                    <a:lumOff val="50000"/>
                  </a:schemeClr>
                </a:solidFill>
              </a:rPr>
              <a:t>describe our apartment or house</a:t>
            </a:r>
          </a:p>
          <a:p>
            <a:pPr marL="342900" indent="-342900">
              <a:spcBef>
                <a:spcPts val="600"/>
              </a:spcBef>
              <a:spcAft>
                <a:spcPts val="600"/>
              </a:spcAft>
              <a:buFont typeface="Arial" panose="020B0604020202020204" pitchFamily="34" charset="0"/>
              <a:buChar char="•"/>
            </a:pPr>
            <a:r>
              <a:rPr lang="en-US" sz="2400" dirty="0">
                <a:solidFill>
                  <a:schemeClr val="tx1">
                    <a:lumMod val="50000"/>
                    <a:lumOff val="50000"/>
                  </a:schemeClr>
                </a:solidFill>
              </a:rPr>
              <a:t>learn to use possessive pronouns</a:t>
            </a:r>
          </a:p>
          <a:p>
            <a:pPr marL="342900" indent="-342900">
              <a:spcBef>
                <a:spcPts val="600"/>
              </a:spcBef>
              <a:spcAft>
                <a:spcPts val="600"/>
              </a:spcAft>
              <a:buFont typeface="Arial" panose="020B0604020202020204" pitchFamily="34" charset="0"/>
              <a:buChar char="•"/>
            </a:pPr>
            <a:r>
              <a:rPr lang="en-US" sz="2400" dirty="0">
                <a:solidFill>
                  <a:schemeClr val="tx1">
                    <a:lumMod val="50000"/>
                    <a:lumOff val="50000"/>
                  </a:schemeClr>
                </a:solidFill>
              </a:rPr>
              <a:t>learn vocabs to name furniture </a:t>
            </a:r>
          </a:p>
        </p:txBody>
      </p:sp>
      <p:sp>
        <p:nvSpPr>
          <p:cNvPr id="16" name="Rectangle 15">
            <a:extLst>
              <a:ext uri="{FF2B5EF4-FFF2-40B4-BE49-F238E27FC236}">
                <a16:creationId xmlns:a16="http://schemas.microsoft.com/office/drawing/2014/main" id="{61AD118A-54E2-0980-A150-5A7573EB596D}"/>
              </a:ext>
            </a:extLst>
          </p:cNvPr>
          <p:cNvSpPr/>
          <p:nvPr/>
        </p:nvSpPr>
        <p:spPr>
          <a:xfrm>
            <a:off x="6556940" y="1906462"/>
            <a:ext cx="1248734" cy="523220"/>
          </a:xfrm>
          <a:prstGeom prst="rect">
            <a:avLst/>
          </a:prstGeom>
        </p:spPr>
        <p:txBody>
          <a:bodyPr wrap="square">
            <a:spAutoFit/>
          </a:bodyPr>
          <a:lstStyle/>
          <a:p>
            <a:r>
              <a:rPr lang="de-DE" sz="2800" b="1" dirty="0">
                <a:solidFill>
                  <a:schemeClr val="tx1">
                    <a:lumMod val="50000"/>
                    <a:lumOff val="50000"/>
                  </a:schemeClr>
                </a:solidFill>
              </a:rPr>
              <a:t>We</a:t>
            </a:r>
            <a:r>
              <a:rPr lang="de-DE" sz="2800" b="1" dirty="0"/>
              <a:t> </a:t>
            </a:r>
          </a:p>
        </p:txBody>
      </p:sp>
    </p:spTree>
    <p:custDataLst>
      <p:tags r:id="rId1"/>
    </p:custDataLst>
    <p:extLst>
      <p:ext uri="{BB962C8B-B14F-4D97-AF65-F5344CB8AC3E}">
        <p14:creationId xmlns:p14="http://schemas.microsoft.com/office/powerpoint/2010/main" val="55049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63739-B8B2-5811-4012-BE47AB09AA4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E76B0DD-0175-7BB5-6BA2-300478C823E6}"/>
              </a:ext>
            </a:extLst>
          </p:cNvPr>
          <p:cNvSpPr/>
          <p:nvPr/>
        </p:nvSpPr>
        <p:spPr>
          <a:xfrm>
            <a:off x="0" y="1103453"/>
            <a:ext cx="12191999" cy="5754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188CD544-72DB-C4AE-C02B-71FDBF6BDBB5}"/>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pic>
        <p:nvPicPr>
          <p:cNvPr id="3" name="Picture 2">
            <a:extLst>
              <a:ext uri="{FF2B5EF4-FFF2-40B4-BE49-F238E27FC236}">
                <a16:creationId xmlns:a16="http://schemas.microsoft.com/office/drawing/2014/main" id="{93A0F367-3596-22C8-30AB-B00D58A3CFC6}"/>
              </a:ext>
            </a:extLst>
          </p:cNvPr>
          <p:cNvPicPr>
            <a:picLocks noChangeAspect="1"/>
          </p:cNvPicPr>
          <p:nvPr/>
        </p:nvPicPr>
        <p:blipFill>
          <a:blip r:embed="rId4"/>
          <a:stretch>
            <a:fillRect/>
          </a:stretch>
        </p:blipFill>
        <p:spPr>
          <a:xfrm>
            <a:off x="678321" y="1277238"/>
            <a:ext cx="4355543" cy="3220809"/>
          </a:xfrm>
          <a:prstGeom prst="rect">
            <a:avLst/>
          </a:prstGeom>
        </p:spPr>
      </p:pic>
      <p:grpSp>
        <p:nvGrpSpPr>
          <p:cNvPr id="8" name="Group 7">
            <a:extLst>
              <a:ext uri="{FF2B5EF4-FFF2-40B4-BE49-F238E27FC236}">
                <a16:creationId xmlns:a16="http://schemas.microsoft.com/office/drawing/2014/main" id="{0960580F-FC17-E331-7861-20A49DBABADA}"/>
              </a:ext>
            </a:extLst>
          </p:cNvPr>
          <p:cNvGrpSpPr>
            <a:grpSpLocks noChangeAspect="1"/>
          </p:cNvGrpSpPr>
          <p:nvPr/>
        </p:nvGrpSpPr>
        <p:grpSpPr>
          <a:xfrm>
            <a:off x="379394" y="4555056"/>
            <a:ext cx="4697925" cy="2125296"/>
            <a:chOff x="421479" y="1132978"/>
            <a:chExt cx="11135077" cy="5548701"/>
          </a:xfrm>
          <a:solidFill>
            <a:schemeClr val="bg1"/>
          </a:solidFill>
        </p:grpSpPr>
        <p:grpSp>
          <p:nvGrpSpPr>
            <p:cNvPr id="11" name="Group 10">
              <a:extLst>
                <a:ext uri="{FF2B5EF4-FFF2-40B4-BE49-F238E27FC236}">
                  <a16:creationId xmlns:a16="http://schemas.microsoft.com/office/drawing/2014/main" id="{19D649F3-6999-79B6-A49D-D162A964D0B6}"/>
                </a:ext>
              </a:extLst>
            </p:cNvPr>
            <p:cNvGrpSpPr/>
            <p:nvPr/>
          </p:nvGrpSpPr>
          <p:grpSpPr>
            <a:xfrm>
              <a:off x="7532052" y="2992523"/>
              <a:ext cx="2846823" cy="2137025"/>
              <a:chOff x="8403378" y="1613043"/>
              <a:chExt cx="2846823" cy="2137025"/>
            </a:xfrm>
            <a:grpFill/>
          </p:grpSpPr>
          <p:sp>
            <p:nvSpPr>
              <p:cNvPr id="71" name="Rectangle 70">
                <a:extLst>
                  <a:ext uri="{FF2B5EF4-FFF2-40B4-BE49-F238E27FC236}">
                    <a16:creationId xmlns:a16="http://schemas.microsoft.com/office/drawing/2014/main" id="{C02A98D5-6CFC-FC00-7585-E0A4DD09FD02}"/>
                  </a:ext>
                </a:extLst>
              </p:cNvPr>
              <p:cNvSpPr/>
              <p:nvPr/>
            </p:nvSpPr>
            <p:spPr>
              <a:xfrm>
                <a:off x="8403378" y="1613043"/>
                <a:ext cx="2846823" cy="2137025"/>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2" name="Picture 71">
                <a:extLst>
                  <a:ext uri="{FF2B5EF4-FFF2-40B4-BE49-F238E27FC236}">
                    <a16:creationId xmlns:a16="http://schemas.microsoft.com/office/drawing/2014/main" id="{9B46D6D2-947B-7545-52FB-45DC1D5CDA41}"/>
                  </a:ext>
                </a:extLst>
              </p:cNvPr>
              <p:cNvPicPr>
                <a:picLocks noChangeAspect="1"/>
              </p:cNvPicPr>
              <p:nvPr/>
            </p:nvPicPr>
            <p:blipFill>
              <a:blip r:embed="rId5"/>
              <a:stretch>
                <a:fillRect/>
              </a:stretch>
            </p:blipFill>
            <p:spPr>
              <a:xfrm>
                <a:off x="8423927" y="2372255"/>
                <a:ext cx="2645033" cy="1282877"/>
              </a:xfrm>
              <a:prstGeom prst="rect">
                <a:avLst/>
              </a:prstGeom>
              <a:grpFill/>
              <a:ln>
                <a:noFill/>
              </a:ln>
            </p:spPr>
          </p:pic>
          <p:pic>
            <p:nvPicPr>
              <p:cNvPr id="73" name="Picture 72">
                <a:extLst>
                  <a:ext uri="{FF2B5EF4-FFF2-40B4-BE49-F238E27FC236}">
                    <a16:creationId xmlns:a16="http://schemas.microsoft.com/office/drawing/2014/main" id="{7FEBA281-CC14-24B3-CD7D-61EC4066A126}"/>
                  </a:ext>
                </a:extLst>
              </p:cNvPr>
              <p:cNvPicPr>
                <a:picLocks noChangeAspect="1"/>
              </p:cNvPicPr>
              <p:nvPr/>
            </p:nvPicPr>
            <p:blipFill>
              <a:blip r:embed="rId6"/>
              <a:stretch>
                <a:fillRect/>
              </a:stretch>
            </p:blipFill>
            <p:spPr>
              <a:xfrm>
                <a:off x="9303631" y="1695956"/>
                <a:ext cx="1845676" cy="1032700"/>
              </a:xfrm>
              <a:prstGeom prst="rect">
                <a:avLst/>
              </a:prstGeom>
              <a:grpFill/>
              <a:ln>
                <a:noFill/>
              </a:ln>
            </p:spPr>
          </p:pic>
        </p:grpSp>
        <p:pic>
          <p:nvPicPr>
            <p:cNvPr id="13" name="Picture 12">
              <a:extLst>
                <a:ext uri="{FF2B5EF4-FFF2-40B4-BE49-F238E27FC236}">
                  <a16:creationId xmlns:a16="http://schemas.microsoft.com/office/drawing/2014/main" id="{644FB713-213E-0A63-10E0-4B6E4EA2F8A7}"/>
                </a:ext>
              </a:extLst>
            </p:cNvPr>
            <p:cNvPicPr>
              <a:picLocks noChangeAspect="1"/>
            </p:cNvPicPr>
            <p:nvPr/>
          </p:nvPicPr>
          <p:blipFill>
            <a:blip r:embed="rId7"/>
            <a:stretch>
              <a:fillRect/>
            </a:stretch>
          </p:blipFill>
          <p:spPr>
            <a:xfrm>
              <a:off x="660487" y="2662028"/>
              <a:ext cx="2476627" cy="488975"/>
            </a:xfrm>
            <a:prstGeom prst="rect">
              <a:avLst/>
            </a:prstGeom>
            <a:grpFill/>
            <a:ln>
              <a:solidFill>
                <a:srgbClr val="0070C0"/>
              </a:solidFill>
            </a:ln>
          </p:spPr>
        </p:pic>
        <p:grpSp>
          <p:nvGrpSpPr>
            <p:cNvPr id="14" name="Group 13">
              <a:extLst>
                <a:ext uri="{FF2B5EF4-FFF2-40B4-BE49-F238E27FC236}">
                  <a16:creationId xmlns:a16="http://schemas.microsoft.com/office/drawing/2014/main" id="{B17C81FD-A137-9F5B-B388-5726FFC193DB}"/>
                </a:ext>
              </a:extLst>
            </p:cNvPr>
            <p:cNvGrpSpPr/>
            <p:nvPr/>
          </p:nvGrpSpPr>
          <p:grpSpPr>
            <a:xfrm>
              <a:off x="7066874" y="2048738"/>
              <a:ext cx="4489682" cy="698536"/>
              <a:chOff x="101091" y="1863039"/>
              <a:chExt cx="4489682" cy="698536"/>
            </a:xfrm>
            <a:grpFill/>
          </p:grpSpPr>
          <p:grpSp>
            <p:nvGrpSpPr>
              <p:cNvPr id="67" name="Group 66">
                <a:extLst>
                  <a:ext uri="{FF2B5EF4-FFF2-40B4-BE49-F238E27FC236}">
                    <a16:creationId xmlns:a16="http://schemas.microsoft.com/office/drawing/2014/main" id="{6133EA8A-7F90-7665-C184-D7ADF4B89ABF}"/>
                  </a:ext>
                </a:extLst>
              </p:cNvPr>
              <p:cNvGrpSpPr/>
              <p:nvPr/>
            </p:nvGrpSpPr>
            <p:grpSpPr>
              <a:xfrm>
                <a:off x="101092" y="1863039"/>
                <a:ext cx="4489681" cy="698536"/>
                <a:chOff x="101092" y="1863039"/>
                <a:chExt cx="4489681" cy="698536"/>
              </a:xfrm>
              <a:grpFill/>
            </p:grpSpPr>
            <p:pic>
              <p:nvPicPr>
                <p:cNvPr id="69" name="Picture 68">
                  <a:extLst>
                    <a:ext uri="{FF2B5EF4-FFF2-40B4-BE49-F238E27FC236}">
                      <a16:creationId xmlns:a16="http://schemas.microsoft.com/office/drawing/2014/main" id="{E780225E-D760-06E3-2F28-30ECB3BE34D2}"/>
                    </a:ext>
                  </a:extLst>
                </p:cNvPr>
                <p:cNvPicPr>
                  <a:picLocks noChangeAspect="1"/>
                </p:cNvPicPr>
                <p:nvPr/>
              </p:nvPicPr>
              <p:blipFill>
                <a:blip r:embed="rId8"/>
                <a:stretch>
                  <a:fillRect/>
                </a:stretch>
              </p:blipFill>
              <p:spPr>
                <a:xfrm>
                  <a:off x="101092" y="1863039"/>
                  <a:ext cx="4489681" cy="698536"/>
                </a:xfrm>
                <a:prstGeom prst="rect">
                  <a:avLst/>
                </a:prstGeom>
                <a:grpFill/>
                <a:ln>
                  <a:solidFill>
                    <a:srgbClr val="0070C0"/>
                  </a:solidFill>
                </a:ln>
              </p:spPr>
            </p:pic>
            <p:sp>
              <p:nvSpPr>
                <p:cNvPr id="70" name="Rectangle 69">
                  <a:extLst>
                    <a:ext uri="{FF2B5EF4-FFF2-40B4-BE49-F238E27FC236}">
                      <a16:creationId xmlns:a16="http://schemas.microsoft.com/office/drawing/2014/main" id="{4A341E85-18FF-CC27-E099-2F3BE9473A9E}"/>
                    </a:ext>
                  </a:extLst>
                </p:cNvPr>
                <p:cNvSpPr/>
                <p:nvPr/>
              </p:nvSpPr>
              <p:spPr>
                <a:xfrm>
                  <a:off x="1827086" y="2278529"/>
                  <a:ext cx="2385317" cy="21809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8" name="Rectangle 67">
                <a:extLst>
                  <a:ext uri="{FF2B5EF4-FFF2-40B4-BE49-F238E27FC236}">
                    <a16:creationId xmlns:a16="http://schemas.microsoft.com/office/drawing/2014/main" id="{241D1F71-5F87-A7AB-3E4C-3C57731F4C41}"/>
                  </a:ext>
                </a:extLst>
              </p:cNvPr>
              <p:cNvSpPr/>
              <p:nvPr/>
            </p:nvSpPr>
            <p:spPr>
              <a:xfrm>
                <a:off x="101091" y="1977655"/>
                <a:ext cx="392069" cy="22101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5" name="Group 14">
              <a:extLst>
                <a:ext uri="{FF2B5EF4-FFF2-40B4-BE49-F238E27FC236}">
                  <a16:creationId xmlns:a16="http://schemas.microsoft.com/office/drawing/2014/main" id="{22E54039-0E30-1133-F655-D3615A0BFF9E}"/>
                </a:ext>
              </a:extLst>
            </p:cNvPr>
            <p:cNvGrpSpPr/>
            <p:nvPr/>
          </p:nvGrpSpPr>
          <p:grpSpPr>
            <a:xfrm>
              <a:off x="3769925" y="2713117"/>
              <a:ext cx="2846823" cy="365654"/>
              <a:chOff x="427044" y="3384414"/>
              <a:chExt cx="2846823" cy="365654"/>
            </a:xfrm>
            <a:grpFill/>
          </p:grpSpPr>
          <p:sp>
            <p:nvSpPr>
              <p:cNvPr id="64" name="Rectangle 63">
                <a:extLst>
                  <a:ext uri="{FF2B5EF4-FFF2-40B4-BE49-F238E27FC236}">
                    <a16:creationId xmlns:a16="http://schemas.microsoft.com/office/drawing/2014/main" id="{9FBE6BA6-96EA-E208-406D-C7E3707F8F5D}"/>
                  </a:ext>
                </a:extLst>
              </p:cNvPr>
              <p:cNvSpPr/>
              <p:nvPr/>
            </p:nvSpPr>
            <p:spPr>
              <a:xfrm>
                <a:off x="427044" y="3384414"/>
                <a:ext cx="2846823" cy="365654"/>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5" name="Picture 64">
                <a:extLst>
                  <a:ext uri="{FF2B5EF4-FFF2-40B4-BE49-F238E27FC236}">
                    <a16:creationId xmlns:a16="http://schemas.microsoft.com/office/drawing/2014/main" id="{6E5B950D-7550-98B3-5ADE-F11C2A218A5A}"/>
                  </a:ext>
                </a:extLst>
              </p:cNvPr>
              <p:cNvPicPr>
                <a:picLocks noChangeAspect="1"/>
              </p:cNvPicPr>
              <p:nvPr/>
            </p:nvPicPr>
            <p:blipFill>
              <a:blip r:embed="rId9"/>
              <a:stretch>
                <a:fillRect/>
              </a:stretch>
            </p:blipFill>
            <p:spPr>
              <a:xfrm>
                <a:off x="493160" y="3436705"/>
                <a:ext cx="527077" cy="247663"/>
              </a:xfrm>
              <a:prstGeom prst="rect">
                <a:avLst/>
              </a:prstGeom>
              <a:grpFill/>
              <a:ln>
                <a:noFill/>
              </a:ln>
            </p:spPr>
          </p:pic>
          <p:pic>
            <p:nvPicPr>
              <p:cNvPr id="66" name="Picture 65">
                <a:extLst>
                  <a:ext uri="{FF2B5EF4-FFF2-40B4-BE49-F238E27FC236}">
                    <a16:creationId xmlns:a16="http://schemas.microsoft.com/office/drawing/2014/main" id="{AD1C9166-D0C2-A48C-1977-86D79057C127}"/>
                  </a:ext>
                </a:extLst>
              </p:cNvPr>
              <p:cNvPicPr>
                <a:picLocks noChangeAspect="1"/>
              </p:cNvPicPr>
              <p:nvPr/>
            </p:nvPicPr>
            <p:blipFill>
              <a:blip r:embed="rId10"/>
              <a:stretch>
                <a:fillRect/>
              </a:stretch>
            </p:blipFill>
            <p:spPr>
              <a:xfrm>
                <a:off x="823423" y="3404962"/>
                <a:ext cx="2425825" cy="304816"/>
              </a:xfrm>
              <a:prstGeom prst="rect">
                <a:avLst/>
              </a:prstGeom>
              <a:grpFill/>
              <a:ln>
                <a:noFill/>
              </a:ln>
            </p:spPr>
          </p:pic>
        </p:grpSp>
        <p:grpSp>
          <p:nvGrpSpPr>
            <p:cNvPr id="16" name="Group 15">
              <a:extLst>
                <a:ext uri="{FF2B5EF4-FFF2-40B4-BE49-F238E27FC236}">
                  <a16:creationId xmlns:a16="http://schemas.microsoft.com/office/drawing/2014/main" id="{4D7F363D-B4AE-D382-59D0-23188B0F3664}"/>
                </a:ext>
              </a:extLst>
            </p:cNvPr>
            <p:cNvGrpSpPr/>
            <p:nvPr/>
          </p:nvGrpSpPr>
          <p:grpSpPr>
            <a:xfrm>
              <a:off x="1573487" y="5311477"/>
              <a:ext cx="4451579" cy="1301817"/>
              <a:chOff x="3870210" y="2778091"/>
              <a:chExt cx="4451579" cy="1301817"/>
            </a:xfrm>
            <a:grpFill/>
          </p:grpSpPr>
          <p:pic>
            <p:nvPicPr>
              <p:cNvPr id="62" name="Picture 61">
                <a:extLst>
                  <a:ext uri="{FF2B5EF4-FFF2-40B4-BE49-F238E27FC236}">
                    <a16:creationId xmlns:a16="http://schemas.microsoft.com/office/drawing/2014/main" id="{D5ED47A7-77B2-EE3F-7CC5-BEA743696351}"/>
                  </a:ext>
                </a:extLst>
              </p:cNvPr>
              <p:cNvPicPr>
                <a:picLocks noChangeAspect="1"/>
              </p:cNvPicPr>
              <p:nvPr/>
            </p:nvPicPr>
            <p:blipFill>
              <a:blip r:embed="rId11"/>
              <a:stretch>
                <a:fillRect/>
              </a:stretch>
            </p:blipFill>
            <p:spPr>
              <a:xfrm>
                <a:off x="3870210" y="2778091"/>
                <a:ext cx="4451579" cy="1301817"/>
              </a:xfrm>
              <a:prstGeom prst="rect">
                <a:avLst/>
              </a:prstGeom>
              <a:grpFill/>
              <a:ln>
                <a:solidFill>
                  <a:srgbClr val="0070C0"/>
                </a:solidFill>
              </a:ln>
            </p:spPr>
          </p:pic>
          <p:sp>
            <p:nvSpPr>
              <p:cNvPr id="63" name="Rectangle 62">
                <a:extLst>
                  <a:ext uri="{FF2B5EF4-FFF2-40B4-BE49-F238E27FC236}">
                    <a16:creationId xmlns:a16="http://schemas.microsoft.com/office/drawing/2014/main" id="{3EC1BF31-E455-E2FD-FE36-1756261CAABD}"/>
                  </a:ext>
                </a:extLst>
              </p:cNvPr>
              <p:cNvSpPr/>
              <p:nvPr/>
            </p:nvSpPr>
            <p:spPr>
              <a:xfrm>
                <a:off x="3924728" y="2786880"/>
                <a:ext cx="287675" cy="30564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 name="Group 16">
              <a:extLst>
                <a:ext uri="{FF2B5EF4-FFF2-40B4-BE49-F238E27FC236}">
                  <a16:creationId xmlns:a16="http://schemas.microsoft.com/office/drawing/2014/main" id="{BEFDBA5E-A783-A312-92DF-DCE589188FBD}"/>
                </a:ext>
              </a:extLst>
            </p:cNvPr>
            <p:cNvGrpSpPr/>
            <p:nvPr/>
          </p:nvGrpSpPr>
          <p:grpSpPr>
            <a:xfrm>
              <a:off x="421479" y="4405006"/>
              <a:ext cx="4750044" cy="628682"/>
              <a:chOff x="290276" y="4344490"/>
              <a:chExt cx="4750044" cy="628682"/>
            </a:xfrm>
            <a:grpFill/>
          </p:grpSpPr>
          <p:pic>
            <p:nvPicPr>
              <p:cNvPr id="60" name="Picture 59">
                <a:extLst>
                  <a:ext uri="{FF2B5EF4-FFF2-40B4-BE49-F238E27FC236}">
                    <a16:creationId xmlns:a16="http://schemas.microsoft.com/office/drawing/2014/main" id="{9465D9D7-53BF-6242-A04A-DA0BB22C2D2A}"/>
                  </a:ext>
                </a:extLst>
              </p:cNvPr>
              <p:cNvPicPr>
                <a:picLocks noChangeAspect="1"/>
              </p:cNvPicPr>
              <p:nvPr/>
            </p:nvPicPr>
            <p:blipFill>
              <a:blip r:embed="rId12"/>
              <a:stretch>
                <a:fillRect/>
              </a:stretch>
            </p:blipFill>
            <p:spPr>
              <a:xfrm>
                <a:off x="290276" y="4344490"/>
                <a:ext cx="4750044" cy="628682"/>
              </a:xfrm>
              <a:prstGeom prst="rect">
                <a:avLst/>
              </a:prstGeom>
              <a:grpFill/>
              <a:ln>
                <a:solidFill>
                  <a:srgbClr val="0070C0"/>
                </a:solidFill>
              </a:ln>
            </p:spPr>
          </p:pic>
          <p:sp>
            <p:nvSpPr>
              <p:cNvPr id="61" name="Rectangle 60">
                <a:extLst>
                  <a:ext uri="{FF2B5EF4-FFF2-40B4-BE49-F238E27FC236}">
                    <a16:creationId xmlns:a16="http://schemas.microsoft.com/office/drawing/2014/main" id="{788EAF8D-1365-5B7F-843E-08DB3E9E55BF}"/>
                  </a:ext>
                </a:extLst>
              </p:cNvPr>
              <p:cNvSpPr/>
              <p:nvPr/>
            </p:nvSpPr>
            <p:spPr>
              <a:xfrm>
                <a:off x="2953961" y="4642164"/>
                <a:ext cx="2050451" cy="31112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8" name="Group 17">
              <a:extLst>
                <a:ext uri="{FF2B5EF4-FFF2-40B4-BE49-F238E27FC236}">
                  <a16:creationId xmlns:a16="http://schemas.microsoft.com/office/drawing/2014/main" id="{C810FBDD-FD1C-EFEF-67CC-F6D8633A9CDE}"/>
                </a:ext>
              </a:extLst>
            </p:cNvPr>
            <p:cNvGrpSpPr/>
            <p:nvPr/>
          </p:nvGrpSpPr>
          <p:grpSpPr>
            <a:xfrm>
              <a:off x="6911486" y="5392563"/>
              <a:ext cx="4178515" cy="1289116"/>
              <a:chOff x="4006742" y="5168640"/>
              <a:chExt cx="4178515" cy="1289116"/>
            </a:xfrm>
            <a:grpFill/>
          </p:grpSpPr>
          <p:grpSp>
            <p:nvGrpSpPr>
              <p:cNvPr id="56" name="Group 55">
                <a:extLst>
                  <a:ext uri="{FF2B5EF4-FFF2-40B4-BE49-F238E27FC236}">
                    <a16:creationId xmlns:a16="http://schemas.microsoft.com/office/drawing/2014/main" id="{DCA9AE99-25D8-3A37-4FAC-B28417D6D1A6}"/>
                  </a:ext>
                </a:extLst>
              </p:cNvPr>
              <p:cNvGrpSpPr/>
              <p:nvPr/>
            </p:nvGrpSpPr>
            <p:grpSpPr>
              <a:xfrm>
                <a:off x="4006742" y="5168640"/>
                <a:ext cx="4178515" cy="1289116"/>
                <a:chOff x="2231136" y="4414343"/>
                <a:chExt cx="4178515" cy="1289116"/>
              </a:xfrm>
              <a:grpFill/>
            </p:grpSpPr>
            <p:pic>
              <p:nvPicPr>
                <p:cNvPr id="58" name="Picture 57">
                  <a:extLst>
                    <a:ext uri="{FF2B5EF4-FFF2-40B4-BE49-F238E27FC236}">
                      <a16:creationId xmlns:a16="http://schemas.microsoft.com/office/drawing/2014/main" id="{942392CD-BA41-2935-37B5-EA294D3F190E}"/>
                    </a:ext>
                  </a:extLst>
                </p:cNvPr>
                <p:cNvPicPr>
                  <a:picLocks noChangeAspect="1"/>
                </p:cNvPicPr>
                <p:nvPr/>
              </p:nvPicPr>
              <p:blipFill>
                <a:blip r:embed="rId13"/>
                <a:stretch>
                  <a:fillRect/>
                </a:stretch>
              </p:blipFill>
              <p:spPr>
                <a:xfrm>
                  <a:off x="2231136" y="4414343"/>
                  <a:ext cx="4178515" cy="1289116"/>
                </a:xfrm>
                <a:prstGeom prst="rect">
                  <a:avLst/>
                </a:prstGeom>
                <a:grpFill/>
                <a:ln>
                  <a:solidFill>
                    <a:srgbClr val="0070C0"/>
                  </a:solidFill>
                </a:ln>
              </p:spPr>
            </p:pic>
            <p:sp>
              <p:nvSpPr>
                <p:cNvPr id="59" name="Rectangle 58">
                  <a:extLst>
                    <a:ext uri="{FF2B5EF4-FFF2-40B4-BE49-F238E27FC236}">
                      <a16:creationId xmlns:a16="http://schemas.microsoft.com/office/drawing/2014/main" id="{E1744F91-C679-D26C-CAA2-AE070FE25355}"/>
                    </a:ext>
                  </a:extLst>
                </p:cNvPr>
                <p:cNvSpPr/>
                <p:nvPr/>
              </p:nvSpPr>
              <p:spPr>
                <a:xfrm>
                  <a:off x="2967518" y="5399864"/>
                  <a:ext cx="3190125" cy="29332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7" name="Rectangle 56">
                <a:extLst>
                  <a:ext uri="{FF2B5EF4-FFF2-40B4-BE49-F238E27FC236}">
                    <a16:creationId xmlns:a16="http://schemas.microsoft.com/office/drawing/2014/main" id="{91B45074-B6FE-3B6B-1E9D-D9D322DF41F9}"/>
                  </a:ext>
                </a:extLst>
              </p:cNvPr>
              <p:cNvSpPr/>
              <p:nvPr/>
            </p:nvSpPr>
            <p:spPr>
              <a:xfrm>
                <a:off x="4022051" y="5224982"/>
                <a:ext cx="287675" cy="30564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9" name="Group 18">
              <a:extLst>
                <a:ext uri="{FF2B5EF4-FFF2-40B4-BE49-F238E27FC236}">
                  <a16:creationId xmlns:a16="http://schemas.microsoft.com/office/drawing/2014/main" id="{4E572D1C-679A-4F6A-9CC2-6199F33091C7}"/>
                </a:ext>
              </a:extLst>
            </p:cNvPr>
            <p:cNvGrpSpPr/>
            <p:nvPr/>
          </p:nvGrpSpPr>
          <p:grpSpPr>
            <a:xfrm>
              <a:off x="1636990" y="3440636"/>
              <a:ext cx="4654789" cy="635033"/>
              <a:chOff x="1651791" y="3039587"/>
              <a:chExt cx="4654789" cy="635033"/>
            </a:xfrm>
            <a:grpFill/>
          </p:grpSpPr>
          <p:pic>
            <p:nvPicPr>
              <p:cNvPr id="24" name="Picture 23">
                <a:extLst>
                  <a:ext uri="{FF2B5EF4-FFF2-40B4-BE49-F238E27FC236}">
                    <a16:creationId xmlns:a16="http://schemas.microsoft.com/office/drawing/2014/main" id="{19FE823C-07E3-EA64-137A-D1674E2BBECB}"/>
                  </a:ext>
                </a:extLst>
              </p:cNvPr>
              <p:cNvPicPr>
                <a:picLocks noChangeAspect="1"/>
              </p:cNvPicPr>
              <p:nvPr/>
            </p:nvPicPr>
            <p:blipFill>
              <a:blip r:embed="rId14"/>
              <a:stretch>
                <a:fillRect/>
              </a:stretch>
            </p:blipFill>
            <p:spPr>
              <a:xfrm>
                <a:off x="1651791" y="3039587"/>
                <a:ext cx="4654789" cy="635033"/>
              </a:xfrm>
              <a:prstGeom prst="rect">
                <a:avLst/>
              </a:prstGeom>
              <a:grpFill/>
              <a:ln>
                <a:solidFill>
                  <a:srgbClr val="0070C0"/>
                </a:solidFill>
              </a:ln>
            </p:spPr>
          </p:pic>
          <p:sp>
            <p:nvSpPr>
              <p:cNvPr id="25" name="Rectangle 24">
                <a:extLst>
                  <a:ext uri="{FF2B5EF4-FFF2-40B4-BE49-F238E27FC236}">
                    <a16:creationId xmlns:a16="http://schemas.microsoft.com/office/drawing/2014/main" id="{E4E1C8B7-96FE-5685-4B83-D89956BC346B}"/>
                  </a:ext>
                </a:extLst>
              </p:cNvPr>
              <p:cNvSpPr/>
              <p:nvPr/>
            </p:nvSpPr>
            <p:spPr>
              <a:xfrm>
                <a:off x="1651791" y="3087244"/>
                <a:ext cx="1933889" cy="23130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25">
                <a:extLst>
                  <a:ext uri="{FF2B5EF4-FFF2-40B4-BE49-F238E27FC236}">
                    <a16:creationId xmlns:a16="http://schemas.microsoft.com/office/drawing/2014/main" id="{42F2997F-2C48-B867-87C0-C1B7E49DB488}"/>
                  </a:ext>
                </a:extLst>
              </p:cNvPr>
              <p:cNvSpPr/>
              <p:nvPr/>
            </p:nvSpPr>
            <p:spPr>
              <a:xfrm>
                <a:off x="3455191" y="3393768"/>
                <a:ext cx="2830841" cy="25003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0" name="Picture 19">
              <a:extLst>
                <a:ext uri="{FF2B5EF4-FFF2-40B4-BE49-F238E27FC236}">
                  <a16:creationId xmlns:a16="http://schemas.microsoft.com/office/drawing/2014/main" id="{77C11ABC-EFFE-89D5-E2CB-F3DA9B98E262}"/>
                </a:ext>
              </a:extLst>
            </p:cNvPr>
            <p:cNvPicPr>
              <a:picLocks noChangeAspect="1"/>
            </p:cNvPicPr>
            <p:nvPr/>
          </p:nvPicPr>
          <p:blipFill>
            <a:blip r:embed="rId15"/>
            <a:stretch>
              <a:fillRect/>
            </a:stretch>
          </p:blipFill>
          <p:spPr>
            <a:xfrm>
              <a:off x="6675940" y="1132978"/>
              <a:ext cx="4649607" cy="484992"/>
            </a:xfrm>
            <a:prstGeom prst="rect">
              <a:avLst/>
            </a:prstGeom>
            <a:grpFill/>
            <a:ln>
              <a:solidFill>
                <a:srgbClr val="0070C0"/>
              </a:solidFill>
            </a:ln>
          </p:spPr>
        </p:pic>
        <p:grpSp>
          <p:nvGrpSpPr>
            <p:cNvPr id="21" name="Group 20">
              <a:extLst>
                <a:ext uri="{FF2B5EF4-FFF2-40B4-BE49-F238E27FC236}">
                  <a16:creationId xmlns:a16="http://schemas.microsoft.com/office/drawing/2014/main" id="{F8E72665-0ED2-50BD-2195-7DBAB8687CFF}"/>
                </a:ext>
              </a:extLst>
            </p:cNvPr>
            <p:cNvGrpSpPr/>
            <p:nvPr/>
          </p:nvGrpSpPr>
          <p:grpSpPr>
            <a:xfrm>
              <a:off x="1314204" y="1450273"/>
              <a:ext cx="4781796" cy="965250"/>
              <a:chOff x="1387498" y="276972"/>
              <a:chExt cx="4781796" cy="965250"/>
            </a:xfrm>
            <a:grpFill/>
          </p:grpSpPr>
          <p:pic>
            <p:nvPicPr>
              <p:cNvPr id="22" name="Picture 21">
                <a:extLst>
                  <a:ext uri="{FF2B5EF4-FFF2-40B4-BE49-F238E27FC236}">
                    <a16:creationId xmlns:a16="http://schemas.microsoft.com/office/drawing/2014/main" id="{17D63150-6CC3-E1BA-3B4D-B4262EF91892}"/>
                  </a:ext>
                </a:extLst>
              </p:cNvPr>
              <p:cNvPicPr>
                <a:picLocks noChangeAspect="1"/>
              </p:cNvPicPr>
              <p:nvPr/>
            </p:nvPicPr>
            <p:blipFill>
              <a:blip r:embed="rId16"/>
              <a:stretch>
                <a:fillRect/>
              </a:stretch>
            </p:blipFill>
            <p:spPr>
              <a:xfrm>
                <a:off x="1387498" y="276972"/>
                <a:ext cx="4781796" cy="965250"/>
              </a:xfrm>
              <a:prstGeom prst="rect">
                <a:avLst/>
              </a:prstGeom>
              <a:grpFill/>
              <a:ln>
                <a:solidFill>
                  <a:srgbClr val="0070C0"/>
                </a:solidFill>
              </a:ln>
            </p:spPr>
          </p:pic>
          <p:sp>
            <p:nvSpPr>
              <p:cNvPr id="23" name="Rectangle 22">
                <a:extLst>
                  <a:ext uri="{FF2B5EF4-FFF2-40B4-BE49-F238E27FC236}">
                    <a16:creationId xmlns:a16="http://schemas.microsoft.com/office/drawing/2014/main" id="{7B5161EC-A105-1506-AFCD-1616912A450C}"/>
                  </a:ext>
                </a:extLst>
              </p:cNvPr>
              <p:cNvSpPr/>
              <p:nvPr/>
            </p:nvSpPr>
            <p:spPr>
              <a:xfrm>
                <a:off x="3312238" y="897033"/>
                <a:ext cx="2834640" cy="3383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pic>
        <p:nvPicPr>
          <p:cNvPr id="76" name="Picture 75">
            <a:extLst>
              <a:ext uri="{FF2B5EF4-FFF2-40B4-BE49-F238E27FC236}">
                <a16:creationId xmlns:a16="http://schemas.microsoft.com/office/drawing/2014/main" id="{5C29AF13-713A-13AD-F2F7-CEB8B6D97693}"/>
              </a:ext>
            </a:extLst>
          </p:cNvPr>
          <p:cNvPicPr>
            <a:picLocks noChangeAspect="1"/>
          </p:cNvPicPr>
          <p:nvPr/>
        </p:nvPicPr>
        <p:blipFill>
          <a:blip r:embed="rId17"/>
          <a:stretch>
            <a:fillRect/>
          </a:stretch>
        </p:blipFill>
        <p:spPr>
          <a:xfrm>
            <a:off x="6096000" y="2357303"/>
            <a:ext cx="6055021" cy="2823016"/>
          </a:xfrm>
          <a:prstGeom prst="rect">
            <a:avLst/>
          </a:prstGeom>
        </p:spPr>
      </p:pic>
      <p:pic>
        <p:nvPicPr>
          <p:cNvPr id="78" name="Picture 77">
            <a:extLst>
              <a:ext uri="{FF2B5EF4-FFF2-40B4-BE49-F238E27FC236}">
                <a16:creationId xmlns:a16="http://schemas.microsoft.com/office/drawing/2014/main" id="{7D468407-5D54-7E0F-9541-7E73A55A75A6}"/>
              </a:ext>
            </a:extLst>
          </p:cNvPr>
          <p:cNvPicPr>
            <a:picLocks noChangeAspect="1"/>
          </p:cNvPicPr>
          <p:nvPr/>
        </p:nvPicPr>
        <p:blipFill>
          <a:blip r:embed="rId18"/>
          <a:stretch>
            <a:fillRect/>
          </a:stretch>
        </p:blipFill>
        <p:spPr>
          <a:xfrm>
            <a:off x="6318647" y="3788469"/>
            <a:ext cx="5506378" cy="1256891"/>
          </a:xfrm>
          <a:prstGeom prst="rect">
            <a:avLst/>
          </a:prstGeom>
        </p:spPr>
      </p:pic>
      <p:sp>
        <p:nvSpPr>
          <p:cNvPr id="79" name="Rectangle 78">
            <a:extLst>
              <a:ext uri="{FF2B5EF4-FFF2-40B4-BE49-F238E27FC236}">
                <a16:creationId xmlns:a16="http://schemas.microsoft.com/office/drawing/2014/main" id="{34D678B3-4D32-0DF7-F548-F20A3BC5A9DF}"/>
              </a:ext>
            </a:extLst>
          </p:cNvPr>
          <p:cNvSpPr/>
          <p:nvPr/>
        </p:nvSpPr>
        <p:spPr>
          <a:xfrm>
            <a:off x="11303002" y="3894002"/>
            <a:ext cx="522023" cy="241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F9ABB48-11C3-F85C-474B-4032F07603A8}"/>
              </a:ext>
            </a:extLst>
          </p:cNvPr>
          <p:cNvSpPr/>
          <p:nvPr/>
        </p:nvSpPr>
        <p:spPr>
          <a:xfrm>
            <a:off x="11129864" y="4588258"/>
            <a:ext cx="522023" cy="241300"/>
          </a:xfrm>
          <a:prstGeom prst="rect">
            <a:avLst/>
          </a:prstGeom>
          <a:solidFill>
            <a:srgbClr val="E3E9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19F43690-DDFA-74D0-4F05-9F96E155C697}"/>
              </a:ext>
            </a:extLst>
          </p:cNvPr>
          <p:cNvSpPr/>
          <p:nvPr/>
        </p:nvSpPr>
        <p:spPr>
          <a:xfrm rot="2063835">
            <a:off x="5520180" y="4461828"/>
            <a:ext cx="610432" cy="306645"/>
          </a:xfrm>
          <a:prstGeom prst="rightArrow">
            <a:avLst>
              <a:gd name="adj1" fmla="val 44185"/>
              <a:gd name="adj2"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66B4922-06B9-DD3C-10A8-92F2B3F1C432}"/>
              </a:ext>
            </a:extLst>
          </p:cNvPr>
          <p:cNvSpPr/>
          <p:nvPr/>
        </p:nvSpPr>
        <p:spPr>
          <a:xfrm>
            <a:off x="6712518" y="1559406"/>
            <a:ext cx="4329134" cy="523220"/>
          </a:xfrm>
          <a:prstGeom prst="rect">
            <a:avLst/>
          </a:prstGeom>
        </p:spPr>
        <p:txBody>
          <a:bodyPr wrap="square">
            <a:spAutoFit/>
          </a:bodyPr>
          <a:lstStyle/>
          <a:p>
            <a:pPr>
              <a:spcBef>
                <a:spcPts val="600"/>
              </a:spcBef>
              <a:spcAft>
                <a:spcPts val="600"/>
              </a:spcAft>
            </a:pPr>
            <a:r>
              <a:rPr lang="en-US" sz="2800" dirty="0"/>
              <a:t>In the module page</a:t>
            </a:r>
            <a:endParaRPr lang="en-US" sz="500" dirty="0"/>
          </a:p>
        </p:txBody>
      </p:sp>
      <p:pic>
        <p:nvPicPr>
          <p:cNvPr id="4" name="Picture 3">
            <a:extLst>
              <a:ext uri="{FF2B5EF4-FFF2-40B4-BE49-F238E27FC236}">
                <a16:creationId xmlns:a16="http://schemas.microsoft.com/office/drawing/2014/main" id="{E9FEACB0-00D5-00BD-E366-992488BA791B}"/>
              </a:ext>
            </a:extLst>
          </p:cNvPr>
          <p:cNvPicPr>
            <a:picLocks noChangeAspect="1"/>
          </p:cNvPicPr>
          <p:nvPr/>
        </p:nvPicPr>
        <p:blipFill>
          <a:blip r:embed="rId19"/>
          <a:stretch>
            <a:fillRect/>
          </a:stretch>
        </p:blipFill>
        <p:spPr>
          <a:xfrm>
            <a:off x="6252581" y="3713989"/>
            <a:ext cx="5249008" cy="533474"/>
          </a:xfrm>
          <a:prstGeom prst="rect">
            <a:avLst/>
          </a:prstGeom>
        </p:spPr>
      </p:pic>
    </p:spTree>
    <p:custDataLst>
      <p:tags r:id="rId1"/>
    </p:custDataLst>
    <p:extLst>
      <p:ext uri="{BB962C8B-B14F-4D97-AF65-F5344CB8AC3E}">
        <p14:creationId xmlns:p14="http://schemas.microsoft.com/office/powerpoint/2010/main" val="80208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E1D96-AAAE-CFB5-E72E-52742C078B6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23EDFB8-C727-F0A4-C5BC-101E2378DADB}"/>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sp>
        <p:nvSpPr>
          <p:cNvPr id="2" name="Rectangle 1">
            <a:extLst>
              <a:ext uri="{FF2B5EF4-FFF2-40B4-BE49-F238E27FC236}">
                <a16:creationId xmlns:a16="http://schemas.microsoft.com/office/drawing/2014/main" id="{7C743FC4-DA9A-CBCB-8A97-1ACD97C25A0D}"/>
              </a:ext>
            </a:extLst>
          </p:cNvPr>
          <p:cNvSpPr/>
          <p:nvPr/>
        </p:nvSpPr>
        <p:spPr>
          <a:xfrm>
            <a:off x="0" y="1549401"/>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9" name="Picture 8">
            <a:extLst>
              <a:ext uri="{FF2B5EF4-FFF2-40B4-BE49-F238E27FC236}">
                <a16:creationId xmlns:a16="http://schemas.microsoft.com/office/drawing/2014/main" id="{E3FBC819-97CD-8209-7762-443477E954D3}"/>
              </a:ext>
            </a:extLst>
          </p:cNvPr>
          <p:cNvPicPr>
            <a:picLocks noChangeAspect="1"/>
          </p:cNvPicPr>
          <p:nvPr/>
        </p:nvPicPr>
        <p:blipFill>
          <a:blip r:embed="rId4"/>
          <a:stretch>
            <a:fillRect/>
          </a:stretch>
        </p:blipFill>
        <p:spPr>
          <a:xfrm>
            <a:off x="896356" y="2181997"/>
            <a:ext cx="9795959" cy="3597460"/>
          </a:xfrm>
          <a:prstGeom prst="rect">
            <a:avLst/>
          </a:prstGeom>
        </p:spPr>
      </p:pic>
    </p:spTree>
    <p:custDataLst>
      <p:tags r:id="rId1"/>
    </p:custDataLst>
    <p:extLst>
      <p:ext uri="{BB962C8B-B14F-4D97-AF65-F5344CB8AC3E}">
        <p14:creationId xmlns:p14="http://schemas.microsoft.com/office/powerpoint/2010/main" val="1916549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DB50D-4F5C-F842-F3E9-7E7B21684BF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6B831A6-0727-43A4-EC63-DFA3974545D3}"/>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sp>
        <p:nvSpPr>
          <p:cNvPr id="2" name="Rectangle 1">
            <a:extLst>
              <a:ext uri="{FF2B5EF4-FFF2-40B4-BE49-F238E27FC236}">
                <a16:creationId xmlns:a16="http://schemas.microsoft.com/office/drawing/2014/main" id="{4B1A16D5-3F61-A9CB-31F5-E457ED7B3473}"/>
              </a:ext>
            </a:extLst>
          </p:cNvPr>
          <p:cNvSpPr/>
          <p:nvPr/>
        </p:nvSpPr>
        <p:spPr>
          <a:xfrm>
            <a:off x="0" y="1549401"/>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4" name="Picture 3">
            <a:extLst>
              <a:ext uri="{FF2B5EF4-FFF2-40B4-BE49-F238E27FC236}">
                <a16:creationId xmlns:a16="http://schemas.microsoft.com/office/drawing/2014/main" id="{2919270E-6974-D8B4-960B-BC8BD587D9A7}"/>
              </a:ext>
            </a:extLst>
          </p:cNvPr>
          <p:cNvPicPr>
            <a:picLocks noChangeAspect="1"/>
          </p:cNvPicPr>
          <p:nvPr/>
        </p:nvPicPr>
        <p:blipFill>
          <a:blip r:embed="rId4"/>
          <a:stretch>
            <a:fillRect/>
          </a:stretch>
        </p:blipFill>
        <p:spPr>
          <a:xfrm>
            <a:off x="818320" y="2193110"/>
            <a:ext cx="10273081" cy="3750490"/>
          </a:xfrm>
          <a:prstGeom prst="rect">
            <a:avLst/>
          </a:prstGeom>
        </p:spPr>
      </p:pic>
    </p:spTree>
    <p:custDataLst>
      <p:tags r:id="rId1"/>
    </p:custDataLst>
    <p:extLst>
      <p:ext uri="{BB962C8B-B14F-4D97-AF65-F5344CB8AC3E}">
        <p14:creationId xmlns:p14="http://schemas.microsoft.com/office/powerpoint/2010/main" val="265623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DB7BC-0CC0-167D-7CC7-51C6DEE4288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000F3D3-8D12-1C0C-AA1E-14463DEF0A8C}"/>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sp>
        <p:nvSpPr>
          <p:cNvPr id="2" name="Rectangle 1">
            <a:extLst>
              <a:ext uri="{FF2B5EF4-FFF2-40B4-BE49-F238E27FC236}">
                <a16:creationId xmlns:a16="http://schemas.microsoft.com/office/drawing/2014/main" id="{33FEE48A-9B34-64E4-05A3-0E7078C510CC}"/>
              </a:ext>
            </a:extLst>
          </p:cNvPr>
          <p:cNvSpPr/>
          <p:nvPr/>
        </p:nvSpPr>
        <p:spPr>
          <a:xfrm>
            <a:off x="-159026" y="1586212"/>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4" name="Rectangle 3">
            <a:extLst>
              <a:ext uri="{FF2B5EF4-FFF2-40B4-BE49-F238E27FC236}">
                <a16:creationId xmlns:a16="http://schemas.microsoft.com/office/drawing/2014/main" id="{5FBE6792-0D8E-D6E5-28CF-E26BC93DADE3}"/>
              </a:ext>
            </a:extLst>
          </p:cNvPr>
          <p:cNvSpPr/>
          <p:nvPr/>
        </p:nvSpPr>
        <p:spPr>
          <a:xfrm>
            <a:off x="1398396" y="2768879"/>
            <a:ext cx="4329134" cy="523220"/>
          </a:xfrm>
          <a:prstGeom prst="rect">
            <a:avLst/>
          </a:prstGeom>
        </p:spPr>
        <p:txBody>
          <a:bodyPr wrap="square">
            <a:spAutoFit/>
          </a:bodyPr>
          <a:lstStyle/>
          <a:p>
            <a:pPr>
              <a:spcBef>
                <a:spcPts val="600"/>
              </a:spcBef>
              <a:spcAft>
                <a:spcPts val="600"/>
              </a:spcAft>
            </a:pPr>
            <a:r>
              <a:rPr lang="en-US" sz="2800" dirty="0" err="1"/>
              <a:t>unser</a:t>
            </a:r>
            <a:r>
              <a:rPr lang="en-US" sz="2800" b="1" i="1" u="sng" dirty="0" err="1"/>
              <a:t>e</a:t>
            </a:r>
            <a:r>
              <a:rPr lang="en-US" sz="2800" dirty="0"/>
              <a:t>  </a:t>
            </a:r>
            <a:r>
              <a:rPr lang="en-US" sz="2800" dirty="0" err="1"/>
              <a:t>Wohnung</a:t>
            </a:r>
            <a:endParaRPr lang="en-US" sz="500" dirty="0"/>
          </a:p>
        </p:txBody>
      </p:sp>
      <p:sp>
        <p:nvSpPr>
          <p:cNvPr id="11" name="Rectangle 10">
            <a:extLst>
              <a:ext uri="{FF2B5EF4-FFF2-40B4-BE49-F238E27FC236}">
                <a16:creationId xmlns:a16="http://schemas.microsoft.com/office/drawing/2014/main" id="{C37BDB9E-9F15-98E4-F82D-A48750D190B1}"/>
              </a:ext>
            </a:extLst>
          </p:cNvPr>
          <p:cNvSpPr/>
          <p:nvPr/>
        </p:nvSpPr>
        <p:spPr>
          <a:xfrm>
            <a:off x="2478448" y="4121443"/>
            <a:ext cx="4329134" cy="523220"/>
          </a:xfrm>
          <a:prstGeom prst="rect">
            <a:avLst/>
          </a:prstGeom>
        </p:spPr>
        <p:txBody>
          <a:bodyPr wrap="square">
            <a:spAutoFit/>
          </a:bodyPr>
          <a:lstStyle/>
          <a:p>
            <a:pPr>
              <a:spcBef>
                <a:spcPts val="600"/>
              </a:spcBef>
              <a:spcAft>
                <a:spcPts val="600"/>
              </a:spcAft>
            </a:pPr>
            <a:r>
              <a:rPr lang="en-US" sz="2800" dirty="0" err="1"/>
              <a:t>mein</a:t>
            </a:r>
            <a:r>
              <a:rPr lang="en-US" sz="2800" b="1" i="1" u="sng" dirty="0" err="1"/>
              <a:t>e</a:t>
            </a:r>
            <a:r>
              <a:rPr lang="en-US" sz="2800" dirty="0"/>
              <a:t>  B</a:t>
            </a:r>
            <a:r>
              <a:rPr lang="de-DE" sz="2800" dirty="0"/>
              <a:t>ücherregale</a:t>
            </a:r>
            <a:endParaRPr lang="en-US" sz="500" dirty="0"/>
          </a:p>
        </p:txBody>
      </p:sp>
      <p:sp>
        <p:nvSpPr>
          <p:cNvPr id="12" name="Rectangle 11">
            <a:extLst>
              <a:ext uri="{FF2B5EF4-FFF2-40B4-BE49-F238E27FC236}">
                <a16:creationId xmlns:a16="http://schemas.microsoft.com/office/drawing/2014/main" id="{EF122A72-C40A-865D-CA86-FF692793F945}"/>
              </a:ext>
            </a:extLst>
          </p:cNvPr>
          <p:cNvSpPr/>
          <p:nvPr/>
        </p:nvSpPr>
        <p:spPr>
          <a:xfrm>
            <a:off x="6095999" y="2317242"/>
            <a:ext cx="4329134" cy="523220"/>
          </a:xfrm>
          <a:prstGeom prst="rect">
            <a:avLst/>
          </a:prstGeom>
        </p:spPr>
        <p:txBody>
          <a:bodyPr wrap="square">
            <a:spAutoFit/>
          </a:bodyPr>
          <a:lstStyle/>
          <a:p>
            <a:pPr>
              <a:spcBef>
                <a:spcPts val="600"/>
              </a:spcBef>
              <a:spcAft>
                <a:spcPts val="600"/>
              </a:spcAft>
            </a:pPr>
            <a:r>
              <a:rPr lang="en-US" sz="2800" dirty="0"/>
              <a:t>sein  Zimmer</a:t>
            </a:r>
            <a:endParaRPr lang="en-US" sz="500" dirty="0"/>
          </a:p>
        </p:txBody>
      </p:sp>
      <p:sp>
        <p:nvSpPr>
          <p:cNvPr id="13" name="Rectangle 12">
            <a:extLst>
              <a:ext uri="{FF2B5EF4-FFF2-40B4-BE49-F238E27FC236}">
                <a16:creationId xmlns:a16="http://schemas.microsoft.com/office/drawing/2014/main" id="{C7DE6B36-FD1A-204D-867C-B4961DC49BBA}"/>
              </a:ext>
            </a:extLst>
          </p:cNvPr>
          <p:cNvSpPr/>
          <p:nvPr/>
        </p:nvSpPr>
        <p:spPr>
          <a:xfrm>
            <a:off x="7703839" y="3429000"/>
            <a:ext cx="4329134" cy="523220"/>
          </a:xfrm>
          <a:prstGeom prst="rect">
            <a:avLst/>
          </a:prstGeom>
        </p:spPr>
        <p:txBody>
          <a:bodyPr wrap="square">
            <a:spAutoFit/>
          </a:bodyPr>
          <a:lstStyle/>
          <a:p>
            <a:pPr>
              <a:spcBef>
                <a:spcPts val="600"/>
              </a:spcBef>
              <a:spcAft>
                <a:spcPts val="600"/>
              </a:spcAft>
            </a:pPr>
            <a:r>
              <a:rPr lang="en-US" sz="2800" dirty="0" err="1"/>
              <a:t>ihr</a:t>
            </a:r>
            <a:r>
              <a:rPr lang="en-US" sz="2800" dirty="0"/>
              <a:t>  Mann</a:t>
            </a:r>
            <a:endParaRPr lang="en-US" sz="500" dirty="0"/>
          </a:p>
        </p:txBody>
      </p:sp>
    </p:spTree>
    <p:custDataLst>
      <p:tags r:id="rId1"/>
    </p:custDataLst>
    <p:extLst>
      <p:ext uri="{BB962C8B-B14F-4D97-AF65-F5344CB8AC3E}">
        <p14:creationId xmlns:p14="http://schemas.microsoft.com/office/powerpoint/2010/main" val="2028870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92DFF-AAA0-A4FC-9628-76EAE2DD354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56FF221-4F83-612E-F78D-005317934FD4}"/>
              </a:ext>
            </a:extLst>
          </p:cNvPr>
          <p:cNvSpPr/>
          <p:nvPr/>
        </p:nvSpPr>
        <p:spPr>
          <a:xfrm>
            <a:off x="0" y="0"/>
            <a:ext cx="12191999"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4" name="Picture 3">
            <a:extLst>
              <a:ext uri="{FF2B5EF4-FFF2-40B4-BE49-F238E27FC236}">
                <a16:creationId xmlns:a16="http://schemas.microsoft.com/office/drawing/2014/main" id="{04273215-BD33-74A9-D424-CA637CBBB172}"/>
              </a:ext>
            </a:extLst>
          </p:cNvPr>
          <p:cNvPicPr>
            <a:picLocks noChangeAspect="1"/>
          </p:cNvPicPr>
          <p:nvPr/>
        </p:nvPicPr>
        <p:blipFill>
          <a:blip r:embed="rId4"/>
          <a:stretch>
            <a:fillRect/>
          </a:stretch>
        </p:blipFill>
        <p:spPr>
          <a:xfrm>
            <a:off x="1281140" y="334366"/>
            <a:ext cx="9906335" cy="6189267"/>
          </a:xfrm>
          <a:prstGeom prst="rect">
            <a:avLst/>
          </a:prstGeom>
        </p:spPr>
      </p:pic>
      <p:grpSp>
        <p:nvGrpSpPr>
          <p:cNvPr id="11" name="Group 10">
            <a:extLst>
              <a:ext uri="{FF2B5EF4-FFF2-40B4-BE49-F238E27FC236}">
                <a16:creationId xmlns:a16="http://schemas.microsoft.com/office/drawing/2014/main" id="{19B896DE-4128-4A87-A4EE-88D081425047}"/>
              </a:ext>
            </a:extLst>
          </p:cNvPr>
          <p:cNvGrpSpPr/>
          <p:nvPr/>
        </p:nvGrpSpPr>
        <p:grpSpPr>
          <a:xfrm>
            <a:off x="5886664" y="1498600"/>
            <a:ext cx="4362236" cy="4787900"/>
            <a:chOff x="5772364" y="2309687"/>
            <a:chExt cx="3818676" cy="4170680"/>
          </a:xfrm>
        </p:grpSpPr>
        <p:cxnSp>
          <p:nvCxnSpPr>
            <p:cNvPr id="12" name="Straight Connector 11">
              <a:extLst>
                <a:ext uri="{FF2B5EF4-FFF2-40B4-BE49-F238E27FC236}">
                  <a16:creationId xmlns:a16="http://schemas.microsoft.com/office/drawing/2014/main" id="{23D5EA3C-89A1-895E-A946-B7ED6F2528D6}"/>
                </a:ext>
              </a:extLst>
            </p:cNvPr>
            <p:cNvCxnSpPr/>
            <p:nvPr/>
          </p:nvCxnSpPr>
          <p:spPr>
            <a:xfrm>
              <a:off x="5880243" y="230968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4CB65B-DBB0-69DB-37AD-EC7281E5825E}"/>
                </a:ext>
              </a:extLst>
            </p:cNvPr>
            <p:cNvCxnSpPr/>
            <p:nvPr/>
          </p:nvCxnSpPr>
          <p:spPr>
            <a:xfrm>
              <a:off x="9375283" y="230968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31D59E-4CDE-7FDF-FC60-3BB343AE92EE}"/>
                </a:ext>
              </a:extLst>
            </p:cNvPr>
            <p:cNvCxnSpPr/>
            <p:nvPr/>
          </p:nvCxnSpPr>
          <p:spPr>
            <a:xfrm>
              <a:off x="5880243" y="27465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F362B81-6D8E-9BE4-2D23-EFF0D6431C3D}"/>
                </a:ext>
              </a:extLst>
            </p:cNvPr>
            <p:cNvCxnSpPr/>
            <p:nvPr/>
          </p:nvCxnSpPr>
          <p:spPr>
            <a:xfrm>
              <a:off x="9229161" y="27465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6686BA-67AF-9591-646F-135D81443FD7}"/>
                </a:ext>
              </a:extLst>
            </p:cNvPr>
            <p:cNvCxnSpPr/>
            <p:nvPr/>
          </p:nvCxnSpPr>
          <p:spPr>
            <a:xfrm>
              <a:off x="5829443" y="321900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766477-2F84-C0EC-B966-87438740038C}"/>
                </a:ext>
              </a:extLst>
            </p:cNvPr>
            <p:cNvCxnSpPr/>
            <p:nvPr/>
          </p:nvCxnSpPr>
          <p:spPr>
            <a:xfrm>
              <a:off x="9266206" y="321900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FB7849-F120-F122-6C92-CF6B9E90AE95}"/>
                </a:ext>
              </a:extLst>
            </p:cNvPr>
            <p:cNvCxnSpPr/>
            <p:nvPr/>
          </p:nvCxnSpPr>
          <p:spPr>
            <a:xfrm>
              <a:off x="5778643" y="369144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0BC87A-7854-CB74-172A-783E29F560E0}"/>
                </a:ext>
              </a:extLst>
            </p:cNvPr>
            <p:cNvCxnSpPr/>
            <p:nvPr/>
          </p:nvCxnSpPr>
          <p:spPr>
            <a:xfrm>
              <a:off x="9258443" y="369144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DCFF44-1AE8-AE3B-9FA2-93AD7487DD09}"/>
                </a:ext>
              </a:extLst>
            </p:cNvPr>
            <p:cNvCxnSpPr/>
            <p:nvPr/>
          </p:nvCxnSpPr>
          <p:spPr>
            <a:xfrm>
              <a:off x="5819283" y="416388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B5436C-FF8A-1EDF-AD59-B4DD05306915}"/>
                </a:ext>
              </a:extLst>
            </p:cNvPr>
            <p:cNvCxnSpPr/>
            <p:nvPr/>
          </p:nvCxnSpPr>
          <p:spPr>
            <a:xfrm>
              <a:off x="9187323" y="416388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52F3D7-7A82-6DC0-29F5-1634F101A703}"/>
                </a:ext>
              </a:extLst>
            </p:cNvPr>
            <p:cNvCxnSpPr/>
            <p:nvPr/>
          </p:nvCxnSpPr>
          <p:spPr>
            <a:xfrm>
              <a:off x="5778643" y="463632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6ADF79-11EE-6499-139F-4649E44E31A9}"/>
                </a:ext>
              </a:extLst>
            </p:cNvPr>
            <p:cNvCxnSpPr/>
            <p:nvPr/>
          </p:nvCxnSpPr>
          <p:spPr>
            <a:xfrm>
              <a:off x="9172083" y="463632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E4D8C4-508D-035E-B5A3-6E20315EC195}"/>
                </a:ext>
              </a:extLst>
            </p:cNvPr>
            <p:cNvCxnSpPr/>
            <p:nvPr/>
          </p:nvCxnSpPr>
          <p:spPr>
            <a:xfrm>
              <a:off x="5886521" y="51087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1DEADDE-F959-E277-F735-9F977C47B14A}"/>
                </a:ext>
              </a:extLst>
            </p:cNvPr>
            <p:cNvCxnSpPr/>
            <p:nvPr/>
          </p:nvCxnSpPr>
          <p:spPr>
            <a:xfrm>
              <a:off x="9366321" y="51087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95C6F0-B0EA-ABA7-9C5E-A0DDCA2DD8E9}"/>
                </a:ext>
              </a:extLst>
            </p:cNvPr>
            <p:cNvCxnSpPr/>
            <p:nvPr/>
          </p:nvCxnSpPr>
          <p:spPr>
            <a:xfrm>
              <a:off x="5819283" y="553548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7CB861-5EBA-FD3E-19C0-7566D76F5749}"/>
                </a:ext>
              </a:extLst>
            </p:cNvPr>
            <p:cNvCxnSpPr/>
            <p:nvPr/>
          </p:nvCxnSpPr>
          <p:spPr>
            <a:xfrm>
              <a:off x="9158327" y="5538854"/>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556DA1-11EF-023A-606A-0205048EB919}"/>
                </a:ext>
              </a:extLst>
            </p:cNvPr>
            <p:cNvCxnSpPr/>
            <p:nvPr/>
          </p:nvCxnSpPr>
          <p:spPr>
            <a:xfrm>
              <a:off x="5772364" y="600284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757A34-63F3-6414-358F-1489B82051AF}"/>
                </a:ext>
              </a:extLst>
            </p:cNvPr>
            <p:cNvCxnSpPr/>
            <p:nvPr/>
          </p:nvCxnSpPr>
          <p:spPr>
            <a:xfrm>
              <a:off x="9172083" y="600284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E394-4521-1EA9-72C6-9D72E549EF76}"/>
                </a:ext>
              </a:extLst>
            </p:cNvPr>
            <p:cNvCxnSpPr/>
            <p:nvPr/>
          </p:nvCxnSpPr>
          <p:spPr>
            <a:xfrm>
              <a:off x="5772364" y="64803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2304D7-335D-6ABE-94D6-FAA12B16BE15}"/>
                </a:ext>
              </a:extLst>
            </p:cNvPr>
            <p:cNvCxnSpPr/>
            <p:nvPr/>
          </p:nvCxnSpPr>
          <p:spPr>
            <a:xfrm>
              <a:off x="9248283" y="6480367"/>
              <a:ext cx="2157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0701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79BF16-A9AF-89CA-FC98-CF41AC9711FD}"/>
              </a:ext>
            </a:extLst>
          </p:cNvPr>
          <p:cNvSpPr/>
          <p:nvPr/>
        </p:nvSpPr>
        <p:spPr>
          <a:xfrm>
            <a:off x="0" y="1549401"/>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4" name="Picture 3">
            <a:extLst>
              <a:ext uri="{FF2B5EF4-FFF2-40B4-BE49-F238E27FC236}">
                <a16:creationId xmlns:a16="http://schemas.microsoft.com/office/drawing/2014/main" id="{CBBFA130-D41C-4B5D-9B69-D613063B8E13}"/>
              </a:ext>
            </a:extLst>
          </p:cNvPr>
          <p:cNvPicPr>
            <a:picLocks noChangeAspect="1"/>
          </p:cNvPicPr>
          <p:nvPr/>
        </p:nvPicPr>
        <p:blipFill>
          <a:blip r:embed="rId6"/>
          <a:stretch>
            <a:fillRect/>
          </a:stretch>
        </p:blipFill>
        <p:spPr>
          <a:xfrm>
            <a:off x="270464" y="3124200"/>
            <a:ext cx="11651071" cy="2590800"/>
          </a:xfrm>
          <a:prstGeom prst="rect">
            <a:avLst/>
          </a:prstGeom>
        </p:spPr>
      </p:pic>
      <p:pic>
        <p:nvPicPr>
          <p:cNvPr id="5" name="40 Titel 40">
            <a:hlinkClick r:id="" action="ppaction://media"/>
            <a:extLst>
              <a:ext uri="{FF2B5EF4-FFF2-40B4-BE49-F238E27FC236}">
                <a16:creationId xmlns:a16="http://schemas.microsoft.com/office/drawing/2014/main" id="{7370B556-8B51-494C-9F6B-61480C6D58C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70408" y="2407412"/>
            <a:ext cx="406400" cy="406400"/>
          </a:xfrm>
          <a:prstGeom prst="rect">
            <a:avLst/>
          </a:prstGeom>
        </p:spPr>
      </p:pic>
      <p:sp>
        <p:nvSpPr>
          <p:cNvPr id="18" name="Content Placeholder 2">
            <a:extLst>
              <a:ext uri="{FF2B5EF4-FFF2-40B4-BE49-F238E27FC236}">
                <a16:creationId xmlns:a16="http://schemas.microsoft.com/office/drawing/2014/main" id="{4E817FFB-3060-4FBE-A982-EF76729B6757}"/>
              </a:ext>
            </a:extLst>
          </p:cNvPr>
          <p:cNvSpPr txBox="1">
            <a:spLocks/>
          </p:cNvSpPr>
          <p:nvPr/>
        </p:nvSpPr>
        <p:spPr>
          <a:xfrm>
            <a:off x="1264816" y="1999488"/>
            <a:ext cx="5245712" cy="959237"/>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400" dirty="0">
                <a:solidFill>
                  <a:schemeClr val="tx1"/>
                </a:solidFill>
              </a:rPr>
              <a:t>Kursbuch Seite 76, Übung 1b</a:t>
            </a:r>
          </a:p>
          <a:p>
            <a:pPr marL="0" indent="0" defTabSz="457200">
              <a:buFont typeface="Arial" panose="020B0604020202020204" pitchFamily="34" charset="0"/>
              <a:buNone/>
            </a:pPr>
            <a:r>
              <a:rPr lang="de-DE" sz="2400" b="1" dirty="0">
                <a:solidFill>
                  <a:schemeClr val="tx1"/>
                </a:solidFill>
              </a:rPr>
              <a:t>Hören Sie und sprechen Sie nach.</a:t>
            </a:r>
          </a:p>
        </p:txBody>
      </p:sp>
      <p:sp>
        <p:nvSpPr>
          <p:cNvPr id="19" name="Content Placeholder 2">
            <a:extLst>
              <a:ext uri="{FF2B5EF4-FFF2-40B4-BE49-F238E27FC236}">
                <a16:creationId xmlns:a16="http://schemas.microsoft.com/office/drawing/2014/main" id="{0A965087-480B-401E-8037-E882B4B2BC67}"/>
              </a:ext>
            </a:extLst>
          </p:cNvPr>
          <p:cNvSpPr txBox="1">
            <a:spLocks/>
          </p:cNvSpPr>
          <p:nvPr/>
        </p:nvSpPr>
        <p:spPr>
          <a:xfrm>
            <a:off x="7793632" y="2352147"/>
            <a:ext cx="2167232"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Listen and repeat.</a:t>
            </a:r>
          </a:p>
        </p:txBody>
      </p:sp>
      <p:sp>
        <p:nvSpPr>
          <p:cNvPr id="20" name="Content Placeholder 2">
            <a:extLst>
              <a:ext uri="{FF2B5EF4-FFF2-40B4-BE49-F238E27FC236}">
                <a16:creationId xmlns:a16="http://schemas.microsoft.com/office/drawing/2014/main" id="{0A0498C5-6936-4FEF-8A67-8DF8E55D388B}"/>
              </a:ext>
            </a:extLst>
          </p:cNvPr>
          <p:cNvSpPr txBox="1">
            <a:spLocks/>
          </p:cNvSpPr>
          <p:nvPr/>
        </p:nvSpPr>
        <p:spPr>
          <a:xfrm>
            <a:off x="7793632" y="1952037"/>
            <a:ext cx="2167232"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76, 1b</a:t>
            </a:r>
          </a:p>
        </p:txBody>
      </p:sp>
      <p:sp>
        <p:nvSpPr>
          <p:cNvPr id="2" name="Rectangle 1">
            <a:extLst>
              <a:ext uri="{FF2B5EF4-FFF2-40B4-BE49-F238E27FC236}">
                <a16:creationId xmlns:a16="http://schemas.microsoft.com/office/drawing/2014/main" id="{42380457-2E11-5E97-2624-265574FE96BE}"/>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spTree>
    <p:custDataLst>
      <p:tags r:id="rId1"/>
    </p:custDataLst>
    <p:extLst>
      <p:ext uri="{BB962C8B-B14F-4D97-AF65-F5344CB8AC3E}">
        <p14:creationId xmlns:p14="http://schemas.microsoft.com/office/powerpoint/2010/main" val="348396605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79BF16-A9AF-89CA-FC98-CF41AC9711FD}"/>
              </a:ext>
            </a:extLst>
          </p:cNvPr>
          <p:cNvSpPr/>
          <p:nvPr/>
        </p:nvSpPr>
        <p:spPr>
          <a:xfrm>
            <a:off x="0" y="1549401"/>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8" name="Content Placeholder 2">
            <a:extLst>
              <a:ext uri="{FF2B5EF4-FFF2-40B4-BE49-F238E27FC236}">
                <a16:creationId xmlns:a16="http://schemas.microsoft.com/office/drawing/2014/main" id="{4E817FFB-3060-4FBE-A982-EF76729B6757}"/>
              </a:ext>
            </a:extLst>
          </p:cNvPr>
          <p:cNvSpPr txBox="1">
            <a:spLocks/>
          </p:cNvSpPr>
          <p:nvPr/>
        </p:nvSpPr>
        <p:spPr>
          <a:xfrm>
            <a:off x="1264816" y="1999488"/>
            <a:ext cx="5245712" cy="461665"/>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400" dirty="0">
                <a:solidFill>
                  <a:schemeClr val="tx1"/>
                </a:solidFill>
              </a:rPr>
              <a:t>Kursbuch Seite 84, Übung 8</a:t>
            </a:r>
          </a:p>
        </p:txBody>
      </p:sp>
      <p:sp>
        <p:nvSpPr>
          <p:cNvPr id="20" name="Content Placeholder 2">
            <a:extLst>
              <a:ext uri="{FF2B5EF4-FFF2-40B4-BE49-F238E27FC236}">
                <a16:creationId xmlns:a16="http://schemas.microsoft.com/office/drawing/2014/main" id="{0A0498C5-6936-4FEF-8A67-8DF8E55D388B}"/>
              </a:ext>
            </a:extLst>
          </p:cNvPr>
          <p:cNvSpPr txBox="1">
            <a:spLocks/>
          </p:cNvSpPr>
          <p:nvPr/>
        </p:nvSpPr>
        <p:spPr>
          <a:xfrm>
            <a:off x="7793632" y="1952037"/>
            <a:ext cx="2167232"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84, 8</a:t>
            </a:r>
          </a:p>
        </p:txBody>
      </p:sp>
      <p:sp>
        <p:nvSpPr>
          <p:cNvPr id="2" name="Rectangle 1">
            <a:extLst>
              <a:ext uri="{FF2B5EF4-FFF2-40B4-BE49-F238E27FC236}">
                <a16:creationId xmlns:a16="http://schemas.microsoft.com/office/drawing/2014/main" id="{42380457-2E11-5E97-2624-265574FE96BE}"/>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pic>
        <p:nvPicPr>
          <p:cNvPr id="7" name="Picture 6">
            <a:extLst>
              <a:ext uri="{FF2B5EF4-FFF2-40B4-BE49-F238E27FC236}">
                <a16:creationId xmlns:a16="http://schemas.microsoft.com/office/drawing/2014/main" id="{6F3823DE-3B2B-1117-F654-21DE5B1D5FCD}"/>
              </a:ext>
            </a:extLst>
          </p:cNvPr>
          <p:cNvPicPr>
            <a:picLocks noChangeAspect="1"/>
          </p:cNvPicPr>
          <p:nvPr/>
        </p:nvPicPr>
        <p:blipFill>
          <a:blip r:embed="rId4"/>
          <a:stretch>
            <a:fillRect/>
          </a:stretch>
        </p:blipFill>
        <p:spPr>
          <a:xfrm>
            <a:off x="-25827" y="2936361"/>
            <a:ext cx="12217826" cy="2625954"/>
          </a:xfrm>
          <a:prstGeom prst="rect">
            <a:avLst/>
          </a:prstGeom>
        </p:spPr>
      </p:pic>
    </p:spTree>
    <p:custDataLst>
      <p:tags r:id="rId1"/>
    </p:custDataLst>
    <p:extLst>
      <p:ext uri="{BB962C8B-B14F-4D97-AF65-F5344CB8AC3E}">
        <p14:creationId xmlns:p14="http://schemas.microsoft.com/office/powerpoint/2010/main" val="9976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8190-4163-31CD-6627-843CEFA0CE0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61AA3D3-C647-F075-423B-145B916C30F2}"/>
              </a:ext>
            </a:extLst>
          </p:cNvPr>
          <p:cNvSpPr/>
          <p:nvPr/>
        </p:nvSpPr>
        <p:spPr>
          <a:xfrm>
            <a:off x="0" y="1549401"/>
            <a:ext cx="12191999" cy="48626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2" name="Rectangle 1">
            <a:extLst>
              <a:ext uri="{FF2B5EF4-FFF2-40B4-BE49-F238E27FC236}">
                <a16:creationId xmlns:a16="http://schemas.microsoft.com/office/drawing/2014/main" id="{3FB02800-6551-A902-E956-DB11991F76C2}"/>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Possessivartikel</a:t>
            </a:r>
          </a:p>
        </p:txBody>
      </p:sp>
      <p:pic>
        <p:nvPicPr>
          <p:cNvPr id="5" name="Picture 4">
            <a:extLst>
              <a:ext uri="{FF2B5EF4-FFF2-40B4-BE49-F238E27FC236}">
                <a16:creationId xmlns:a16="http://schemas.microsoft.com/office/drawing/2014/main" id="{5C3B94B2-2E1F-9483-98BD-05526836597C}"/>
              </a:ext>
            </a:extLst>
          </p:cNvPr>
          <p:cNvPicPr>
            <a:picLocks noChangeAspect="1"/>
          </p:cNvPicPr>
          <p:nvPr/>
        </p:nvPicPr>
        <p:blipFill>
          <a:blip r:embed="rId6"/>
          <a:stretch>
            <a:fillRect/>
          </a:stretch>
        </p:blipFill>
        <p:spPr>
          <a:xfrm>
            <a:off x="-53854" y="2012633"/>
            <a:ext cx="10885895" cy="4399420"/>
          </a:xfrm>
          <a:prstGeom prst="rect">
            <a:avLst/>
          </a:prstGeom>
        </p:spPr>
      </p:pic>
      <p:sp>
        <p:nvSpPr>
          <p:cNvPr id="18" name="Content Placeholder 2">
            <a:extLst>
              <a:ext uri="{FF2B5EF4-FFF2-40B4-BE49-F238E27FC236}">
                <a16:creationId xmlns:a16="http://schemas.microsoft.com/office/drawing/2014/main" id="{07237E7D-DA1C-E0FC-068C-C28122083CA4}"/>
              </a:ext>
            </a:extLst>
          </p:cNvPr>
          <p:cNvSpPr txBox="1">
            <a:spLocks/>
          </p:cNvSpPr>
          <p:nvPr/>
        </p:nvSpPr>
        <p:spPr>
          <a:xfrm>
            <a:off x="6699543" y="1612523"/>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85, Übung 10</a:t>
            </a:r>
          </a:p>
        </p:txBody>
      </p:sp>
      <p:sp>
        <p:nvSpPr>
          <p:cNvPr id="20" name="Content Placeholder 2">
            <a:extLst>
              <a:ext uri="{FF2B5EF4-FFF2-40B4-BE49-F238E27FC236}">
                <a16:creationId xmlns:a16="http://schemas.microsoft.com/office/drawing/2014/main" id="{24A422CD-DCCA-B5A9-4FA2-75ECA677B3C5}"/>
              </a:ext>
            </a:extLst>
          </p:cNvPr>
          <p:cNvSpPr txBox="1">
            <a:spLocks/>
          </p:cNvSpPr>
          <p:nvPr/>
        </p:nvSpPr>
        <p:spPr>
          <a:xfrm>
            <a:off x="10285022" y="1612523"/>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85,  exercise 10</a:t>
            </a:r>
          </a:p>
        </p:txBody>
      </p:sp>
      <p:pic>
        <p:nvPicPr>
          <p:cNvPr id="6" name="37 Titel 37">
            <a:hlinkClick r:id="" action="ppaction://media"/>
            <a:extLst>
              <a:ext uri="{FF2B5EF4-FFF2-40B4-BE49-F238E27FC236}">
                <a16:creationId xmlns:a16="http://schemas.microsoft.com/office/drawing/2014/main" id="{E1A96E1A-4BA1-F4DE-8CE8-0E1B3A0CAB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68130" y="2857011"/>
            <a:ext cx="833783" cy="833783"/>
          </a:xfrm>
          <a:prstGeom prst="rect">
            <a:avLst/>
          </a:prstGeom>
        </p:spPr>
      </p:pic>
    </p:spTree>
    <p:custDataLst>
      <p:tags r:id="rId1"/>
    </p:custDataLst>
    <p:extLst>
      <p:ext uri="{BB962C8B-B14F-4D97-AF65-F5344CB8AC3E}">
        <p14:creationId xmlns:p14="http://schemas.microsoft.com/office/powerpoint/2010/main" val="69224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64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bldLst>
      <p:bldP spid="18"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8190-4163-31CD-6627-843CEFA0CE0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61AA3D3-C647-F075-423B-145B916C30F2}"/>
              </a:ext>
            </a:extLst>
          </p:cNvPr>
          <p:cNvSpPr/>
          <p:nvPr/>
        </p:nvSpPr>
        <p:spPr>
          <a:xfrm>
            <a:off x="0" y="371048"/>
            <a:ext cx="12191999" cy="6228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7" name="Picture 6">
            <a:extLst>
              <a:ext uri="{FF2B5EF4-FFF2-40B4-BE49-F238E27FC236}">
                <a16:creationId xmlns:a16="http://schemas.microsoft.com/office/drawing/2014/main" id="{C6369154-910C-BD64-B67D-7CB87A272804}"/>
              </a:ext>
            </a:extLst>
          </p:cNvPr>
          <p:cNvPicPr>
            <a:picLocks noChangeAspect="1"/>
          </p:cNvPicPr>
          <p:nvPr/>
        </p:nvPicPr>
        <p:blipFill>
          <a:blip r:embed="rId4"/>
          <a:stretch>
            <a:fillRect/>
          </a:stretch>
        </p:blipFill>
        <p:spPr>
          <a:xfrm>
            <a:off x="199111" y="483679"/>
            <a:ext cx="10431331" cy="6115904"/>
          </a:xfrm>
          <a:prstGeom prst="rect">
            <a:avLst/>
          </a:prstGeom>
        </p:spPr>
      </p:pic>
      <p:sp>
        <p:nvSpPr>
          <p:cNvPr id="18" name="Content Placeholder 2">
            <a:extLst>
              <a:ext uri="{FF2B5EF4-FFF2-40B4-BE49-F238E27FC236}">
                <a16:creationId xmlns:a16="http://schemas.microsoft.com/office/drawing/2014/main" id="{07237E7D-DA1C-E0FC-068C-C28122083CA4}"/>
              </a:ext>
            </a:extLst>
          </p:cNvPr>
          <p:cNvSpPr txBox="1">
            <a:spLocks/>
          </p:cNvSpPr>
          <p:nvPr/>
        </p:nvSpPr>
        <p:spPr>
          <a:xfrm>
            <a:off x="8725861" y="5974211"/>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84 Übung 9</a:t>
            </a:r>
          </a:p>
        </p:txBody>
      </p:sp>
      <p:sp>
        <p:nvSpPr>
          <p:cNvPr id="20" name="Content Placeholder 2">
            <a:extLst>
              <a:ext uri="{FF2B5EF4-FFF2-40B4-BE49-F238E27FC236}">
                <a16:creationId xmlns:a16="http://schemas.microsoft.com/office/drawing/2014/main" id="{24A422CD-DCCA-B5A9-4FA2-75ECA677B3C5}"/>
              </a:ext>
            </a:extLst>
          </p:cNvPr>
          <p:cNvSpPr txBox="1">
            <a:spLocks/>
          </p:cNvSpPr>
          <p:nvPr/>
        </p:nvSpPr>
        <p:spPr>
          <a:xfrm>
            <a:off x="9684742" y="5028721"/>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lumMod val="50000"/>
                    <a:lumOff val="50000"/>
                  </a:schemeClr>
                </a:solidFill>
              </a:rPr>
              <a:t>textbook p. 84,  exercise 9</a:t>
            </a:r>
          </a:p>
        </p:txBody>
      </p:sp>
      <p:sp>
        <p:nvSpPr>
          <p:cNvPr id="8" name="Rectangle 7">
            <a:extLst>
              <a:ext uri="{FF2B5EF4-FFF2-40B4-BE49-F238E27FC236}">
                <a16:creationId xmlns:a16="http://schemas.microsoft.com/office/drawing/2014/main" id="{A74D57E3-C6FB-530A-D1CC-2E7C8E1726CC}"/>
              </a:ext>
            </a:extLst>
          </p:cNvPr>
          <p:cNvSpPr/>
          <p:nvPr/>
        </p:nvSpPr>
        <p:spPr>
          <a:xfrm>
            <a:off x="10603938" y="-768893"/>
            <a:ext cx="4227442"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Woche 6: Possessivartikel</a:t>
            </a:r>
          </a:p>
        </p:txBody>
      </p:sp>
    </p:spTree>
    <p:custDataLst>
      <p:tags r:id="rId1"/>
    </p:custDataLst>
    <p:extLst>
      <p:ext uri="{BB962C8B-B14F-4D97-AF65-F5344CB8AC3E}">
        <p14:creationId xmlns:p14="http://schemas.microsoft.com/office/powerpoint/2010/main" val="404430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0766-9657-EFD2-061D-79FBCE1B1AC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9E3B082-1C94-F7C5-71D8-F6563541BD3D}"/>
              </a:ext>
            </a:extLst>
          </p:cNvPr>
          <p:cNvSpPr/>
          <p:nvPr/>
        </p:nvSpPr>
        <p:spPr>
          <a:xfrm>
            <a:off x="0" y="371048"/>
            <a:ext cx="12191999" cy="6228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pic>
        <p:nvPicPr>
          <p:cNvPr id="7" name="Picture 6">
            <a:extLst>
              <a:ext uri="{FF2B5EF4-FFF2-40B4-BE49-F238E27FC236}">
                <a16:creationId xmlns:a16="http://schemas.microsoft.com/office/drawing/2014/main" id="{7CF88504-3647-1666-84B3-0B46A56C113C}"/>
              </a:ext>
            </a:extLst>
          </p:cNvPr>
          <p:cNvPicPr>
            <a:picLocks noChangeAspect="1"/>
          </p:cNvPicPr>
          <p:nvPr/>
        </p:nvPicPr>
        <p:blipFill>
          <a:blip r:embed="rId4"/>
          <a:stretch>
            <a:fillRect/>
          </a:stretch>
        </p:blipFill>
        <p:spPr>
          <a:xfrm>
            <a:off x="199111" y="483679"/>
            <a:ext cx="10431331" cy="6115904"/>
          </a:xfrm>
          <a:prstGeom prst="rect">
            <a:avLst/>
          </a:prstGeom>
        </p:spPr>
      </p:pic>
      <p:sp>
        <p:nvSpPr>
          <p:cNvPr id="18" name="Content Placeholder 2">
            <a:extLst>
              <a:ext uri="{FF2B5EF4-FFF2-40B4-BE49-F238E27FC236}">
                <a16:creationId xmlns:a16="http://schemas.microsoft.com/office/drawing/2014/main" id="{8C98F40E-712E-1796-2A5A-151A0C614C4C}"/>
              </a:ext>
            </a:extLst>
          </p:cNvPr>
          <p:cNvSpPr txBox="1">
            <a:spLocks/>
          </p:cNvSpPr>
          <p:nvPr/>
        </p:nvSpPr>
        <p:spPr>
          <a:xfrm>
            <a:off x="8725861" y="5974211"/>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84 Übung 9</a:t>
            </a:r>
          </a:p>
        </p:txBody>
      </p:sp>
      <p:sp>
        <p:nvSpPr>
          <p:cNvPr id="20" name="Content Placeholder 2">
            <a:extLst>
              <a:ext uri="{FF2B5EF4-FFF2-40B4-BE49-F238E27FC236}">
                <a16:creationId xmlns:a16="http://schemas.microsoft.com/office/drawing/2014/main" id="{2F7AE9EB-EBC8-9509-D788-BE272E883735}"/>
              </a:ext>
            </a:extLst>
          </p:cNvPr>
          <p:cNvSpPr txBox="1">
            <a:spLocks/>
          </p:cNvSpPr>
          <p:nvPr/>
        </p:nvSpPr>
        <p:spPr>
          <a:xfrm>
            <a:off x="9684742" y="5028721"/>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lumMod val="50000"/>
                    <a:lumOff val="50000"/>
                  </a:schemeClr>
                </a:solidFill>
              </a:rPr>
              <a:t>textbook p. 84,  exercise 9</a:t>
            </a:r>
          </a:p>
        </p:txBody>
      </p:sp>
      <p:sp>
        <p:nvSpPr>
          <p:cNvPr id="8" name="Rectangle 7">
            <a:extLst>
              <a:ext uri="{FF2B5EF4-FFF2-40B4-BE49-F238E27FC236}">
                <a16:creationId xmlns:a16="http://schemas.microsoft.com/office/drawing/2014/main" id="{B175603A-9717-06CF-A199-89ED55C0FE8F}"/>
              </a:ext>
            </a:extLst>
          </p:cNvPr>
          <p:cNvSpPr/>
          <p:nvPr/>
        </p:nvSpPr>
        <p:spPr>
          <a:xfrm>
            <a:off x="10603938" y="-768893"/>
            <a:ext cx="4227442"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Woche 6: Possessivartikel</a:t>
            </a:r>
          </a:p>
        </p:txBody>
      </p:sp>
      <p:sp>
        <p:nvSpPr>
          <p:cNvPr id="2" name="Content Placeholder 2">
            <a:extLst>
              <a:ext uri="{FF2B5EF4-FFF2-40B4-BE49-F238E27FC236}">
                <a16:creationId xmlns:a16="http://schemas.microsoft.com/office/drawing/2014/main" id="{47B5BE66-8413-9FC4-9CC7-A12ED0A21AC5}"/>
              </a:ext>
            </a:extLst>
          </p:cNvPr>
          <p:cNvSpPr txBox="1">
            <a:spLocks/>
          </p:cNvSpPr>
          <p:nvPr/>
        </p:nvSpPr>
        <p:spPr>
          <a:xfrm>
            <a:off x="2618072" y="2815520"/>
            <a:ext cx="694276"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dein</a:t>
            </a:r>
          </a:p>
        </p:txBody>
      </p:sp>
      <p:sp>
        <p:nvSpPr>
          <p:cNvPr id="4" name="Content Placeholder 2">
            <a:extLst>
              <a:ext uri="{FF2B5EF4-FFF2-40B4-BE49-F238E27FC236}">
                <a16:creationId xmlns:a16="http://schemas.microsoft.com/office/drawing/2014/main" id="{346B10CB-DFD8-F442-33EC-3F309E61C8BF}"/>
              </a:ext>
            </a:extLst>
          </p:cNvPr>
          <p:cNvSpPr txBox="1">
            <a:spLocks/>
          </p:cNvSpPr>
          <p:nvPr/>
        </p:nvSpPr>
        <p:spPr>
          <a:xfrm>
            <a:off x="2121812" y="3299844"/>
            <a:ext cx="694276"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mein</a:t>
            </a:r>
          </a:p>
        </p:txBody>
      </p:sp>
      <p:sp>
        <p:nvSpPr>
          <p:cNvPr id="5" name="Content Placeholder 2">
            <a:extLst>
              <a:ext uri="{FF2B5EF4-FFF2-40B4-BE49-F238E27FC236}">
                <a16:creationId xmlns:a16="http://schemas.microsoft.com/office/drawing/2014/main" id="{EEB73B55-1F11-C65F-4888-C6748F73C2AD}"/>
              </a:ext>
            </a:extLst>
          </p:cNvPr>
          <p:cNvSpPr txBox="1">
            <a:spLocks/>
          </p:cNvSpPr>
          <p:nvPr/>
        </p:nvSpPr>
        <p:spPr>
          <a:xfrm>
            <a:off x="2666197" y="3784169"/>
            <a:ext cx="937557"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unsere</a:t>
            </a:r>
          </a:p>
        </p:txBody>
      </p:sp>
      <p:sp>
        <p:nvSpPr>
          <p:cNvPr id="6" name="Content Placeholder 2">
            <a:extLst>
              <a:ext uri="{FF2B5EF4-FFF2-40B4-BE49-F238E27FC236}">
                <a16:creationId xmlns:a16="http://schemas.microsoft.com/office/drawing/2014/main" id="{3BC5D3EB-35C6-8A3B-8735-92B2A689C9CC}"/>
              </a:ext>
            </a:extLst>
          </p:cNvPr>
          <p:cNvSpPr txBox="1">
            <a:spLocks/>
          </p:cNvSpPr>
          <p:nvPr/>
        </p:nvSpPr>
        <p:spPr>
          <a:xfrm>
            <a:off x="3019475" y="4223227"/>
            <a:ext cx="937557"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Eure</a:t>
            </a:r>
          </a:p>
        </p:txBody>
      </p:sp>
      <p:sp>
        <p:nvSpPr>
          <p:cNvPr id="9" name="Content Placeholder 2">
            <a:extLst>
              <a:ext uri="{FF2B5EF4-FFF2-40B4-BE49-F238E27FC236}">
                <a16:creationId xmlns:a16="http://schemas.microsoft.com/office/drawing/2014/main" id="{E1AC0101-A69A-504F-36FC-583EB5253B27}"/>
              </a:ext>
            </a:extLst>
          </p:cNvPr>
          <p:cNvSpPr txBox="1">
            <a:spLocks/>
          </p:cNvSpPr>
          <p:nvPr/>
        </p:nvSpPr>
        <p:spPr>
          <a:xfrm>
            <a:off x="1782278" y="5147361"/>
            <a:ext cx="937557"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ihr</a:t>
            </a:r>
          </a:p>
        </p:txBody>
      </p:sp>
      <p:sp>
        <p:nvSpPr>
          <p:cNvPr id="10" name="Content Placeholder 2">
            <a:extLst>
              <a:ext uri="{FF2B5EF4-FFF2-40B4-BE49-F238E27FC236}">
                <a16:creationId xmlns:a16="http://schemas.microsoft.com/office/drawing/2014/main" id="{07F034BE-984E-C7D9-7D9F-8A2BB7A70B58}"/>
              </a:ext>
            </a:extLst>
          </p:cNvPr>
          <p:cNvSpPr txBox="1">
            <a:spLocks/>
          </p:cNvSpPr>
          <p:nvPr/>
        </p:nvSpPr>
        <p:spPr>
          <a:xfrm>
            <a:off x="2000171" y="5627622"/>
            <a:ext cx="937557"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euer</a:t>
            </a:r>
          </a:p>
        </p:txBody>
      </p:sp>
      <p:sp>
        <p:nvSpPr>
          <p:cNvPr id="11" name="Content Placeholder 2">
            <a:extLst>
              <a:ext uri="{FF2B5EF4-FFF2-40B4-BE49-F238E27FC236}">
                <a16:creationId xmlns:a16="http://schemas.microsoft.com/office/drawing/2014/main" id="{7B2AC369-1F26-642E-76C1-5395DC557576}"/>
              </a:ext>
            </a:extLst>
          </p:cNvPr>
          <p:cNvSpPr txBox="1">
            <a:spLocks/>
          </p:cNvSpPr>
          <p:nvPr/>
        </p:nvSpPr>
        <p:spPr>
          <a:xfrm>
            <a:off x="3264223" y="6070400"/>
            <a:ext cx="937557"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b="1" i="1" dirty="0">
                <a:solidFill>
                  <a:srgbClr val="5D6CA6"/>
                </a:solidFill>
                <a:latin typeface="Ink Free" panose="03080402000500000000" pitchFamily="66" charset="0"/>
                <a:cs typeface="Cavolini" panose="03000502040302020204" pitchFamily="66" charset="0"/>
              </a:rPr>
              <a:t>unser</a:t>
            </a:r>
          </a:p>
        </p:txBody>
      </p:sp>
    </p:spTree>
    <p:custDataLst>
      <p:tags r:id="rId1"/>
    </p:custDataLst>
    <p:extLst>
      <p:ext uri="{BB962C8B-B14F-4D97-AF65-F5344CB8AC3E}">
        <p14:creationId xmlns:p14="http://schemas.microsoft.com/office/powerpoint/2010/main" val="30885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 grpId="0"/>
      <p:bldP spid="4" grpId="0"/>
      <p:bldP spid="5" grpId="0"/>
      <p:bldP spid="6"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56A2-E321-37D3-5054-A4D6339275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611257D-6772-C361-AE36-86722794A2B3}"/>
              </a:ext>
            </a:extLst>
          </p:cNvPr>
          <p:cNvSpPr/>
          <p:nvPr/>
        </p:nvSpPr>
        <p:spPr>
          <a:xfrm>
            <a:off x="1" y="1460500"/>
            <a:ext cx="12191999" cy="488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8EDC06DE-B181-1742-9075-84D4F1A3D85D}"/>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Adjektive</a:t>
            </a:r>
          </a:p>
        </p:txBody>
      </p:sp>
      <p:pic>
        <p:nvPicPr>
          <p:cNvPr id="3" name="Picture 2">
            <a:extLst>
              <a:ext uri="{FF2B5EF4-FFF2-40B4-BE49-F238E27FC236}">
                <a16:creationId xmlns:a16="http://schemas.microsoft.com/office/drawing/2014/main" id="{150AFC79-354A-5DE4-2CCA-730B1125F02D}"/>
              </a:ext>
            </a:extLst>
          </p:cNvPr>
          <p:cNvPicPr>
            <a:picLocks noChangeAspect="1"/>
          </p:cNvPicPr>
          <p:nvPr/>
        </p:nvPicPr>
        <p:blipFill>
          <a:blip r:embed="rId4"/>
          <a:stretch>
            <a:fillRect/>
          </a:stretch>
        </p:blipFill>
        <p:spPr>
          <a:xfrm>
            <a:off x="184495" y="2735564"/>
            <a:ext cx="11823007" cy="2436965"/>
          </a:xfrm>
          <a:prstGeom prst="rect">
            <a:avLst/>
          </a:prstGeom>
        </p:spPr>
      </p:pic>
      <p:sp>
        <p:nvSpPr>
          <p:cNvPr id="5" name="Rectangle 4">
            <a:extLst>
              <a:ext uri="{FF2B5EF4-FFF2-40B4-BE49-F238E27FC236}">
                <a16:creationId xmlns:a16="http://schemas.microsoft.com/office/drawing/2014/main" id="{2D8C1E83-CD03-4D79-4CB7-BBA3B7516340}"/>
              </a:ext>
            </a:extLst>
          </p:cNvPr>
          <p:cNvSpPr/>
          <p:nvPr/>
        </p:nvSpPr>
        <p:spPr>
          <a:xfrm>
            <a:off x="4280969" y="1851811"/>
            <a:ext cx="4401974" cy="461665"/>
          </a:xfrm>
          <a:prstGeom prst="rect">
            <a:avLst/>
          </a:prstGeom>
        </p:spPr>
        <p:txBody>
          <a:bodyPr wrap="square">
            <a:spAutoFit/>
          </a:bodyPr>
          <a:lstStyle/>
          <a:p>
            <a:pPr algn="r"/>
            <a:r>
              <a:rPr lang="de-DE" sz="2400" dirty="0"/>
              <a:t>Kursbuch Seite 85, Übung 11</a:t>
            </a:r>
          </a:p>
        </p:txBody>
      </p:sp>
      <p:sp>
        <p:nvSpPr>
          <p:cNvPr id="6" name="Rectangle 5">
            <a:extLst>
              <a:ext uri="{FF2B5EF4-FFF2-40B4-BE49-F238E27FC236}">
                <a16:creationId xmlns:a16="http://schemas.microsoft.com/office/drawing/2014/main" id="{05E0A7E2-C8CB-A283-AA16-ED18BC116C6F}"/>
              </a:ext>
            </a:extLst>
          </p:cNvPr>
          <p:cNvSpPr/>
          <p:nvPr/>
        </p:nvSpPr>
        <p:spPr>
          <a:xfrm>
            <a:off x="8467709" y="1882588"/>
            <a:ext cx="3163299" cy="400110"/>
          </a:xfrm>
          <a:prstGeom prst="rect">
            <a:avLst/>
          </a:prstGeom>
        </p:spPr>
        <p:txBody>
          <a:bodyPr wrap="square">
            <a:spAutoFit/>
          </a:bodyPr>
          <a:lstStyle/>
          <a:p>
            <a:pPr algn="r"/>
            <a:r>
              <a:rPr lang="de-DE" sz="2000" i="1" dirty="0">
                <a:solidFill>
                  <a:schemeClr val="tx2"/>
                </a:solidFill>
              </a:rPr>
              <a:t>textbook p. 85, exercise 11</a:t>
            </a:r>
          </a:p>
        </p:txBody>
      </p:sp>
      <p:sp>
        <p:nvSpPr>
          <p:cNvPr id="7" name="Rectangle 6">
            <a:extLst>
              <a:ext uri="{FF2B5EF4-FFF2-40B4-BE49-F238E27FC236}">
                <a16:creationId xmlns:a16="http://schemas.microsoft.com/office/drawing/2014/main" id="{53F8A5C4-AEE0-EC10-6748-9FA98D02356C}"/>
              </a:ext>
            </a:extLst>
          </p:cNvPr>
          <p:cNvSpPr/>
          <p:nvPr/>
        </p:nvSpPr>
        <p:spPr>
          <a:xfrm>
            <a:off x="1117671" y="2499447"/>
            <a:ext cx="1282630" cy="400110"/>
          </a:xfrm>
          <a:prstGeom prst="rect">
            <a:avLst/>
          </a:prstGeom>
        </p:spPr>
        <p:txBody>
          <a:bodyPr wrap="square">
            <a:spAutoFit/>
          </a:bodyPr>
          <a:lstStyle/>
          <a:p>
            <a:r>
              <a:rPr lang="de-DE" sz="2000" i="1" dirty="0">
                <a:solidFill>
                  <a:schemeClr val="tx2"/>
                </a:solidFill>
              </a:rPr>
              <a:t>opposits</a:t>
            </a:r>
          </a:p>
        </p:txBody>
      </p:sp>
    </p:spTree>
    <p:custDataLst>
      <p:tags r:id="rId1"/>
    </p:custDataLst>
    <p:extLst>
      <p:ext uri="{BB962C8B-B14F-4D97-AF65-F5344CB8AC3E}">
        <p14:creationId xmlns:p14="http://schemas.microsoft.com/office/powerpoint/2010/main" val="378571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7F420-B917-7833-7806-9810F89786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D80FA53-196B-569D-92A2-030B10E70251}"/>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4C2F02A0-54D0-F85B-FF83-C07686A15059}"/>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Möbel </a:t>
            </a:r>
          </a:p>
        </p:txBody>
      </p:sp>
      <p:sp>
        <p:nvSpPr>
          <p:cNvPr id="2" name="Content Placeholder 2">
            <a:extLst>
              <a:ext uri="{FF2B5EF4-FFF2-40B4-BE49-F238E27FC236}">
                <a16:creationId xmlns:a16="http://schemas.microsoft.com/office/drawing/2014/main" id="{A022547B-BD2B-4464-4414-5A29EDF9DBBC}"/>
              </a:ext>
            </a:extLst>
          </p:cNvPr>
          <p:cNvSpPr txBox="1">
            <a:spLocks/>
          </p:cNvSpPr>
          <p:nvPr/>
        </p:nvSpPr>
        <p:spPr>
          <a:xfrm>
            <a:off x="7233090" y="679188"/>
            <a:ext cx="2167232"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furniture</a:t>
            </a:r>
          </a:p>
        </p:txBody>
      </p:sp>
      <p:sp>
        <p:nvSpPr>
          <p:cNvPr id="3" name="Rectangle 2">
            <a:extLst>
              <a:ext uri="{FF2B5EF4-FFF2-40B4-BE49-F238E27FC236}">
                <a16:creationId xmlns:a16="http://schemas.microsoft.com/office/drawing/2014/main" id="{8D7DC01F-C53F-FA52-57D7-5B6F87107DE4}"/>
              </a:ext>
            </a:extLst>
          </p:cNvPr>
          <p:cNvSpPr/>
          <p:nvPr/>
        </p:nvSpPr>
        <p:spPr>
          <a:xfrm>
            <a:off x="228389" y="5770502"/>
            <a:ext cx="2753349" cy="523220"/>
          </a:xfrm>
          <a:prstGeom prst="rect">
            <a:avLst/>
          </a:prstGeom>
        </p:spPr>
        <p:txBody>
          <a:bodyPr wrap="square">
            <a:spAutoFit/>
          </a:bodyPr>
          <a:lstStyle/>
          <a:p>
            <a:pPr>
              <a:spcBef>
                <a:spcPts val="600"/>
              </a:spcBef>
              <a:spcAft>
                <a:spcPts val="600"/>
              </a:spcAft>
            </a:pPr>
            <a:r>
              <a:rPr lang="en-US" sz="2800" dirty="0"/>
              <a:t>das </a:t>
            </a:r>
            <a:r>
              <a:rPr lang="en-US" sz="2800" dirty="0" err="1"/>
              <a:t>Möbel</a:t>
            </a:r>
            <a:r>
              <a:rPr lang="en-US" sz="2800" dirty="0"/>
              <a:t>, - </a:t>
            </a:r>
            <a:endParaRPr lang="en-US" sz="500" dirty="0"/>
          </a:p>
        </p:txBody>
      </p:sp>
      <p:pic>
        <p:nvPicPr>
          <p:cNvPr id="6" name="Picture 5">
            <a:extLst>
              <a:ext uri="{FF2B5EF4-FFF2-40B4-BE49-F238E27FC236}">
                <a16:creationId xmlns:a16="http://schemas.microsoft.com/office/drawing/2014/main" id="{4B8CAE0E-D60D-BC7A-7B97-F3EAB5A4AA9E}"/>
              </a:ext>
            </a:extLst>
          </p:cNvPr>
          <p:cNvPicPr>
            <a:picLocks noChangeAspect="1"/>
          </p:cNvPicPr>
          <p:nvPr/>
        </p:nvPicPr>
        <p:blipFill>
          <a:blip r:embed="rId4"/>
          <a:stretch>
            <a:fillRect/>
          </a:stretch>
        </p:blipFill>
        <p:spPr>
          <a:xfrm>
            <a:off x="1482886" y="2044758"/>
            <a:ext cx="4564744" cy="3053656"/>
          </a:xfrm>
          <a:prstGeom prst="rect">
            <a:avLst/>
          </a:prstGeom>
          <a:ln w="28575">
            <a:solidFill>
              <a:srgbClr val="0070C0"/>
            </a:solidFill>
          </a:ln>
        </p:spPr>
      </p:pic>
      <p:pic>
        <p:nvPicPr>
          <p:cNvPr id="8" name="Picture 7">
            <a:extLst>
              <a:ext uri="{FF2B5EF4-FFF2-40B4-BE49-F238E27FC236}">
                <a16:creationId xmlns:a16="http://schemas.microsoft.com/office/drawing/2014/main" id="{945F0ACF-5168-B423-27FC-3FFA2893D4A2}"/>
              </a:ext>
            </a:extLst>
          </p:cNvPr>
          <p:cNvPicPr>
            <a:picLocks noChangeAspect="1"/>
          </p:cNvPicPr>
          <p:nvPr/>
        </p:nvPicPr>
        <p:blipFill>
          <a:blip r:embed="rId5"/>
          <a:stretch>
            <a:fillRect/>
          </a:stretch>
        </p:blipFill>
        <p:spPr>
          <a:xfrm>
            <a:off x="6805432" y="2044757"/>
            <a:ext cx="4307974" cy="3056223"/>
          </a:xfrm>
          <a:prstGeom prst="rect">
            <a:avLst/>
          </a:prstGeom>
          <a:ln w="28575">
            <a:solidFill>
              <a:srgbClr val="0070C0"/>
            </a:solidFill>
          </a:ln>
        </p:spPr>
      </p:pic>
      <p:sp>
        <p:nvSpPr>
          <p:cNvPr id="12" name="TextBox 11">
            <a:extLst>
              <a:ext uri="{FF2B5EF4-FFF2-40B4-BE49-F238E27FC236}">
                <a16:creationId xmlns:a16="http://schemas.microsoft.com/office/drawing/2014/main" id="{5FC7160C-C9DF-49D5-A8A9-1CE9AE809648}"/>
              </a:ext>
            </a:extLst>
          </p:cNvPr>
          <p:cNvSpPr txBox="1"/>
          <p:nvPr/>
        </p:nvSpPr>
        <p:spPr>
          <a:xfrm>
            <a:off x="9262120" y="2919765"/>
            <a:ext cx="1851286" cy="400110"/>
          </a:xfrm>
          <a:prstGeom prst="rect">
            <a:avLst/>
          </a:prstGeom>
          <a:solidFill>
            <a:schemeClr val="bg1"/>
          </a:solidFill>
        </p:spPr>
        <p:txBody>
          <a:bodyPr wrap="square" rtlCol="0">
            <a:spAutoFit/>
          </a:bodyPr>
          <a:lstStyle>
            <a:defPPr>
              <a:defRPr lang="en-US"/>
            </a:defPPr>
            <a:lvl1pPr>
              <a:defRPr>
                <a:solidFill>
                  <a:srgbClr val="00B050"/>
                </a:solidFill>
              </a:defRPr>
            </a:lvl1pPr>
          </a:lstStyle>
          <a:p>
            <a:r>
              <a:rPr lang="de-DE" sz="2000" dirty="0"/>
              <a:t>das Bücherregal</a:t>
            </a:r>
            <a:endParaRPr lang="en-SG" sz="2000" dirty="0"/>
          </a:p>
        </p:txBody>
      </p:sp>
      <p:sp>
        <p:nvSpPr>
          <p:cNvPr id="13" name="TextBox 12">
            <a:extLst>
              <a:ext uri="{FF2B5EF4-FFF2-40B4-BE49-F238E27FC236}">
                <a16:creationId xmlns:a16="http://schemas.microsoft.com/office/drawing/2014/main" id="{CCA4E258-3B2D-F3F8-41CE-DDA6FF7F6297}"/>
              </a:ext>
            </a:extLst>
          </p:cNvPr>
          <p:cNvSpPr txBox="1"/>
          <p:nvPr/>
        </p:nvSpPr>
        <p:spPr>
          <a:xfrm>
            <a:off x="4660304" y="4426875"/>
            <a:ext cx="1284930" cy="400110"/>
          </a:xfrm>
          <a:prstGeom prst="rect">
            <a:avLst/>
          </a:prstGeom>
          <a:solidFill>
            <a:schemeClr val="bg1"/>
          </a:solidFill>
        </p:spPr>
        <p:txBody>
          <a:bodyPr wrap="square" rtlCol="0">
            <a:spAutoFit/>
          </a:bodyPr>
          <a:lstStyle/>
          <a:p>
            <a:r>
              <a:rPr lang="de-DE" sz="2000" dirty="0">
                <a:solidFill>
                  <a:srgbClr val="0070C0"/>
                </a:solidFill>
              </a:rPr>
              <a:t>der Sessel</a:t>
            </a:r>
            <a:endParaRPr lang="en-SG" sz="2000" dirty="0">
              <a:solidFill>
                <a:srgbClr val="0070C0"/>
              </a:solidFill>
            </a:endParaRPr>
          </a:p>
        </p:txBody>
      </p:sp>
      <p:sp>
        <p:nvSpPr>
          <p:cNvPr id="14" name="Content Placeholder 2">
            <a:extLst>
              <a:ext uri="{FF2B5EF4-FFF2-40B4-BE49-F238E27FC236}">
                <a16:creationId xmlns:a16="http://schemas.microsoft.com/office/drawing/2014/main" id="{ABD4F5ED-CCC0-B90D-DB01-DB8340EAE0C9}"/>
              </a:ext>
            </a:extLst>
          </p:cNvPr>
          <p:cNvSpPr txBox="1">
            <a:spLocks/>
          </p:cNvSpPr>
          <p:nvPr/>
        </p:nvSpPr>
        <p:spPr>
          <a:xfrm>
            <a:off x="3004576" y="5421720"/>
            <a:ext cx="7601712" cy="461665"/>
          </a:xfrm>
          <a:prstGeom prst="rect">
            <a:avLst/>
          </a:prstGeom>
        </p:spPr>
        <p:txBody>
          <a:bodyPr vert="horz" wrap="square" lIns="91440" tIns="45720" rIns="91440" bIns="45720" rtlCol="0">
            <a:spAutoFit/>
          </a:bodyPr>
          <a:lstStyle>
            <a:defPPr>
              <a:defRPr lang="en-US"/>
            </a:defPPr>
            <a:lvl1pPr indent="0" algn="r">
              <a:lnSpc>
                <a:spcPct val="100000"/>
              </a:lnSpc>
              <a:spcBef>
                <a:spcPts val="1000"/>
              </a:spcBef>
              <a:buClr>
                <a:schemeClr val="accent2"/>
              </a:buClr>
              <a:buFont typeface="Arial" panose="020B0604020202020204" pitchFamily="34" charset="0"/>
              <a:buNone/>
              <a:defRPr sz="2400"/>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algn="l"/>
            <a:r>
              <a:rPr lang="de-DE" dirty="0"/>
              <a:t>Das sind Möbel.    Wir haben viele Möbel zu Hause.</a:t>
            </a:r>
          </a:p>
        </p:txBody>
      </p:sp>
      <p:sp>
        <p:nvSpPr>
          <p:cNvPr id="15" name="Rectangle 14">
            <a:extLst>
              <a:ext uri="{FF2B5EF4-FFF2-40B4-BE49-F238E27FC236}">
                <a16:creationId xmlns:a16="http://schemas.microsoft.com/office/drawing/2014/main" id="{32D2507A-293A-6450-3F98-FF2EE48069D2}"/>
              </a:ext>
            </a:extLst>
          </p:cNvPr>
          <p:cNvSpPr/>
          <p:nvPr/>
        </p:nvSpPr>
        <p:spPr>
          <a:xfrm>
            <a:off x="6715856" y="5740724"/>
            <a:ext cx="601447" cy="369332"/>
          </a:xfrm>
          <a:prstGeom prst="rect">
            <a:avLst/>
          </a:prstGeom>
        </p:spPr>
        <p:txBody>
          <a:bodyPr wrap="none">
            <a:spAutoFit/>
          </a:bodyPr>
          <a:lstStyle/>
          <a:p>
            <a:r>
              <a:rPr lang="de-DE" dirty="0">
                <a:solidFill>
                  <a:schemeClr val="accent5">
                    <a:lumMod val="75000"/>
                  </a:schemeClr>
                </a:solidFill>
              </a:rPr>
              <a:t>a lot</a:t>
            </a:r>
            <a:endParaRPr lang="de-DE" dirty="0"/>
          </a:p>
        </p:txBody>
      </p:sp>
      <p:sp>
        <p:nvSpPr>
          <p:cNvPr id="16" name="Rectangle 15">
            <a:extLst>
              <a:ext uri="{FF2B5EF4-FFF2-40B4-BE49-F238E27FC236}">
                <a16:creationId xmlns:a16="http://schemas.microsoft.com/office/drawing/2014/main" id="{D23AFBF6-97B9-2A1E-A535-389D8F6604BD}"/>
              </a:ext>
            </a:extLst>
          </p:cNvPr>
          <p:cNvSpPr/>
          <p:nvPr/>
        </p:nvSpPr>
        <p:spPr>
          <a:xfrm>
            <a:off x="8351913" y="5756541"/>
            <a:ext cx="954107" cy="369332"/>
          </a:xfrm>
          <a:prstGeom prst="rect">
            <a:avLst/>
          </a:prstGeom>
        </p:spPr>
        <p:txBody>
          <a:bodyPr wrap="none">
            <a:spAutoFit/>
          </a:bodyPr>
          <a:lstStyle/>
          <a:p>
            <a:r>
              <a:rPr lang="de-DE" dirty="0">
                <a:solidFill>
                  <a:schemeClr val="accent5">
                    <a:lumMod val="75000"/>
                  </a:schemeClr>
                </a:solidFill>
              </a:rPr>
              <a:t>at home</a:t>
            </a:r>
            <a:endParaRPr lang="de-DE" dirty="0"/>
          </a:p>
        </p:txBody>
      </p:sp>
      <p:sp>
        <p:nvSpPr>
          <p:cNvPr id="17" name="Rectangle 16">
            <a:extLst>
              <a:ext uri="{FF2B5EF4-FFF2-40B4-BE49-F238E27FC236}">
                <a16:creationId xmlns:a16="http://schemas.microsoft.com/office/drawing/2014/main" id="{FEA4D5F4-4884-CC9A-74A4-9F2033E296AD}"/>
              </a:ext>
            </a:extLst>
          </p:cNvPr>
          <p:cNvSpPr/>
          <p:nvPr/>
        </p:nvSpPr>
        <p:spPr>
          <a:xfrm>
            <a:off x="4119698" y="5757810"/>
            <a:ext cx="1005596" cy="369332"/>
          </a:xfrm>
          <a:prstGeom prst="rect">
            <a:avLst/>
          </a:prstGeom>
        </p:spPr>
        <p:txBody>
          <a:bodyPr wrap="none">
            <a:spAutoFit/>
          </a:bodyPr>
          <a:lstStyle/>
          <a:p>
            <a:r>
              <a:rPr lang="de-DE" dirty="0">
                <a:solidFill>
                  <a:schemeClr val="accent5">
                    <a:lumMod val="75000"/>
                  </a:schemeClr>
                </a:solidFill>
              </a:rPr>
              <a:t>furniture</a:t>
            </a:r>
            <a:endParaRPr lang="de-DE" dirty="0"/>
          </a:p>
        </p:txBody>
      </p:sp>
      <p:sp>
        <p:nvSpPr>
          <p:cNvPr id="19" name="TextBox 18">
            <a:extLst>
              <a:ext uri="{FF2B5EF4-FFF2-40B4-BE49-F238E27FC236}">
                <a16:creationId xmlns:a16="http://schemas.microsoft.com/office/drawing/2014/main" id="{1730F2EC-9BF0-EE55-9925-958D90DF67E9}"/>
              </a:ext>
            </a:extLst>
          </p:cNvPr>
          <p:cNvSpPr txBox="1"/>
          <p:nvPr/>
        </p:nvSpPr>
        <p:spPr>
          <a:xfrm>
            <a:off x="1760881" y="4170008"/>
            <a:ext cx="1078708" cy="400110"/>
          </a:xfrm>
          <a:prstGeom prst="rect">
            <a:avLst/>
          </a:prstGeom>
          <a:solidFill>
            <a:schemeClr val="bg1"/>
          </a:solidFill>
        </p:spPr>
        <p:txBody>
          <a:bodyPr wrap="square" rtlCol="0">
            <a:spAutoFit/>
          </a:bodyPr>
          <a:lstStyle>
            <a:defPPr>
              <a:defRPr lang="en-US"/>
            </a:defPPr>
            <a:lvl1pPr>
              <a:defRPr>
                <a:solidFill>
                  <a:srgbClr val="00B050"/>
                </a:solidFill>
              </a:defRPr>
            </a:lvl1pPr>
          </a:lstStyle>
          <a:p>
            <a:r>
              <a:rPr lang="de-DE" sz="2000" dirty="0"/>
              <a:t>das Sofa</a:t>
            </a:r>
            <a:endParaRPr lang="en-SG" sz="2000" dirty="0"/>
          </a:p>
        </p:txBody>
      </p:sp>
      <p:sp>
        <p:nvSpPr>
          <p:cNvPr id="20" name="TextBox 19">
            <a:extLst>
              <a:ext uri="{FF2B5EF4-FFF2-40B4-BE49-F238E27FC236}">
                <a16:creationId xmlns:a16="http://schemas.microsoft.com/office/drawing/2014/main" id="{6195E64E-AAF6-D0A1-2248-B6DEE610C941}"/>
              </a:ext>
            </a:extLst>
          </p:cNvPr>
          <p:cNvSpPr txBox="1"/>
          <p:nvPr/>
        </p:nvSpPr>
        <p:spPr>
          <a:xfrm>
            <a:off x="8316954" y="4426875"/>
            <a:ext cx="1507438" cy="400110"/>
          </a:xfrm>
          <a:prstGeom prst="rect">
            <a:avLst/>
          </a:prstGeom>
          <a:solidFill>
            <a:schemeClr val="bg1"/>
          </a:solidFill>
        </p:spPr>
        <p:txBody>
          <a:bodyPr wrap="square" rtlCol="0">
            <a:spAutoFit/>
          </a:bodyPr>
          <a:lstStyle/>
          <a:p>
            <a:r>
              <a:rPr lang="de-DE" sz="2000" dirty="0">
                <a:solidFill>
                  <a:srgbClr val="0070C0"/>
                </a:solidFill>
              </a:rPr>
              <a:t>der Teppich</a:t>
            </a:r>
            <a:endParaRPr lang="en-SG" sz="2000" dirty="0">
              <a:solidFill>
                <a:srgbClr val="0070C0"/>
              </a:solidFill>
            </a:endParaRPr>
          </a:p>
        </p:txBody>
      </p:sp>
    </p:spTree>
    <p:custDataLst>
      <p:tags r:id="rId1"/>
    </p:custDataLst>
    <p:extLst>
      <p:ext uri="{BB962C8B-B14F-4D97-AF65-F5344CB8AC3E}">
        <p14:creationId xmlns:p14="http://schemas.microsoft.com/office/powerpoint/2010/main" val="54641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4" grpId="0"/>
      <p:bldP spid="15" grpId="0"/>
      <p:bldP spid="16" grpId="0"/>
      <p:bldP spid="17" grpId="0"/>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CD4F-9EAB-B3F0-9B15-4A4D9F4FFB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9B11A4-9DF0-DF1F-5AB2-D672FAA66C06}"/>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D9F55012-D2B5-EFDE-D24B-E7578833C5BA}"/>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Möbel im Wohn-, Ess- und Schlafzimmer </a:t>
            </a:r>
          </a:p>
        </p:txBody>
      </p:sp>
      <p:pic>
        <p:nvPicPr>
          <p:cNvPr id="7" name="Picture 6">
            <a:extLst>
              <a:ext uri="{FF2B5EF4-FFF2-40B4-BE49-F238E27FC236}">
                <a16:creationId xmlns:a16="http://schemas.microsoft.com/office/drawing/2014/main" id="{B30B66C8-10A4-0F9D-CE2F-1A64DDE3BAB8}"/>
              </a:ext>
            </a:extLst>
          </p:cNvPr>
          <p:cNvPicPr>
            <a:picLocks noChangeAspect="1"/>
          </p:cNvPicPr>
          <p:nvPr/>
        </p:nvPicPr>
        <p:blipFill>
          <a:blip r:embed="rId4"/>
          <a:stretch>
            <a:fillRect/>
          </a:stretch>
        </p:blipFill>
        <p:spPr>
          <a:xfrm>
            <a:off x="995966" y="2910122"/>
            <a:ext cx="2449600" cy="2420696"/>
          </a:xfrm>
          <a:prstGeom prst="rect">
            <a:avLst/>
          </a:prstGeom>
        </p:spPr>
      </p:pic>
      <p:sp>
        <p:nvSpPr>
          <p:cNvPr id="21" name="TextBox 20">
            <a:extLst>
              <a:ext uri="{FF2B5EF4-FFF2-40B4-BE49-F238E27FC236}">
                <a16:creationId xmlns:a16="http://schemas.microsoft.com/office/drawing/2014/main" id="{128FB2CD-8D2A-B897-5A5A-58570870DD5A}"/>
              </a:ext>
            </a:extLst>
          </p:cNvPr>
          <p:cNvSpPr txBox="1"/>
          <p:nvPr/>
        </p:nvSpPr>
        <p:spPr>
          <a:xfrm>
            <a:off x="1215257" y="5643699"/>
            <a:ext cx="2011018" cy="738664"/>
          </a:xfrm>
          <a:prstGeom prst="rect">
            <a:avLst/>
          </a:prstGeom>
          <a:noFill/>
        </p:spPr>
        <p:txBody>
          <a:bodyPr wrap="square">
            <a:spAutoFit/>
          </a:bodyPr>
          <a:lstStyle/>
          <a:p>
            <a:r>
              <a:rPr lang="en-US" sz="1400" dirty="0" err="1"/>
              <a:t>Wohnzimmer</a:t>
            </a:r>
            <a:endParaRPr lang="en-US" sz="1400" dirty="0"/>
          </a:p>
          <a:p>
            <a:r>
              <a:rPr lang="en-US" sz="1400" dirty="0"/>
              <a:t>https://wordwall.net/play/7726/715/813</a:t>
            </a:r>
          </a:p>
        </p:txBody>
      </p:sp>
      <p:pic>
        <p:nvPicPr>
          <p:cNvPr id="23" name="Picture 22">
            <a:extLst>
              <a:ext uri="{FF2B5EF4-FFF2-40B4-BE49-F238E27FC236}">
                <a16:creationId xmlns:a16="http://schemas.microsoft.com/office/drawing/2014/main" id="{604D0981-A46B-3A73-7E4D-68CF96BDF4F8}"/>
              </a:ext>
            </a:extLst>
          </p:cNvPr>
          <p:cNvPicPr>
            <a:picLocks noChangeAspect="1"/>
          </p:cNvPicPr>
          <p:nvPr/>
        </p:nvPicPr>
        <p:blipFill>
          <a:blip r:embed="rId5"/>
          <a:stretch>
            <a:fillRect/>
          </a:stretch>
        </p:blipFill>
        <p:spPr>
          <a:xfrm>
            <a:off x="4963644" y="2904398"/>
            <a:ext cx="2455566" cy="2426420"/>
          </a:xfrm>
          <a:prstGeom prst="rect">
            <a:avLst/>
          </a:prstGeom>
        </p:spPr>
      </p:pic>
      <p:sp>
        <p:nvSpPr>
          <p:cNvPr id="27" name="TextBox 26">
            <a:extLst>
              <a:ext uri="{FF2B5EF4-FFF2-40B4-BE49-F238E27FC236}">
                <a16:creationId xmlns:a16="http://schemas.microsoft.com/office/drawing/2014/main" id="{C19589C7-A44C-AC38-ADF9-6DC1F609C84E}"/>
              </a:ext>
            </a:extLst>
          </p:cNvPr>
          <p:cNvSpPr txBox="1"/>
          <p:nvPr/>
        </p:nvSpPr>
        <p:spPr>
          <a:xfrm>
            <a:off x="5113667" y="5702187"/>
            <a:ext cx="2011018" cy="738664"/>
          </a:xfrm>
          <a:prstGeom prst="rect">
            <a:avLst/>
          </a:prstGeom>
          <a:noFill/>
        </p:spPr>
        <p:txBody>
          <a:bodyPr wrap="square">
            <a:spAutoFit/>
          </a:bodyPr>
          <a:lstStyle>
            <a:defPPr>
              <a:defRPr lang="en-US"/>
            </a:defPPr>
            <a:lvl1pPr>
              <a:defRPr sz="1400"/>
            </a:lvl1pPr>
          </a:lstStyle>
          <a:p>
            <a:r>
              <a:rPr lang="en-US" dirty="0"/>
              <a:t>Ess- u. </a:t>
            </a:r>
            <a:r>
              <a:rPr lang="en-US" dirty="0" err="1"/>
              <a:t>Arbeitszimmer</a:t>
            </a:r>
            <a:endParaRPr lang="en-US" dirty="0"/>
          </a:p>
          <a:p>
            <a:r>
              <a:rPr lang="en-US" dirty="0"/>
              <a:t>https://wordwall.net/play/7727/351/984</a:t>
            </a:r>
          </a:p>
        </p:txBody>
      </p:sp>
      <p:pic>
        <p:nvPicPr>
          <p:cNvPr id="29" name="Picture 28">
            <a:extLst>
              <a:ext uri="{FF2B5EF4-FFF2-40B4-BE49-F238E27FC236}">
                <a16:creationId xmlns:a16="http://schemas.microsoft.com/office/drawing/2014/main" id="{43679632-DA88-DE9B-04C5-689629B931D7}"/>
              </a:ext>
            </a:extLst>
          </p:cNvPr>
          <p:cNvPicPr>
            <a:picLocks noChangeAspect="1"/>
          </p:cNvPicPr>
          <p:nvPr/>
        </p:nvPicPr>
        <p:blipFill>
          <a:blip r:embed="rId6"/>
          <a:stretch>
            <a:fillRect/>
          </a:stretch>
        </p:blipFill>
        <p:spPr>
          <a:xfrm>
            <a:off x="8937288" y="2904398"/>
            <a:ext cx="2449600" cy="2434931"/>
          </a:xfrm>
          <a:prstGeom prst="rect">
            <a:avLst/>
          </a:prstGeom>
        </p:spPr>
      </p:pic>
      <p:sp>
        <p:nvSpPr>
          <p:cNvPr id="30" name="TextBox 29">
            <a:extLst>
              <a:ext uri="{FF2B5EF4-FFF2-40B4-BE49-F238E27FC236}">
                <a16:creationId xmlns:a16="http://schemas.microsoft.com/office/drawing/2014/main" id="{147EE4B4-31CA-1BF5-51B3-193280BB5074}"/>
              </a:ext>
            </a:extLst>
          </p:cNvPr>
          <p:cNvSpPr txBox="1"/>
          <p:nvPr/>
        </p:nvSpPr>
        <p:spPr>
          <a:xfrm>
            <a:off x="9204265" y="5643699"/>
            <a:ext cx="2011018" cy="738664"/>
          </a:xfrm>
          <a:prstGeom prst="rect">
            <a:avLst/>
          </a:prstGeom>
          <a:noFill/>
        </p:spPr>
        <p:txBody>
          <a:bodyPr wrap="square">
            <a:spAutoFit/>
          </a:bodyPr>
          <a:lstStyle>
            <a:defPPr>
              <a:defRPr lang="en-US"/>
            </a:defPPr>
            <a:lvl1pPr>
              <a:defRPr sz="1400"/>
            </a:lvl1pPr>
          </a:lstStyle>
          <a:p>
            <a:r>
              <a:rPr lang="en-US" dirty="0" err="1"/>
              <a:t>Schlafzimmer</a:t>
            </a:r>
            <a:endParaRPr lang="en-US" dirty="0"/>
          </a:p>
          <a:p>
            <a:r>
              <a:rPr lang="en-US" dirty="0"/>
              <a:t>https://wordwall.net/play/7727/059/498</a:t>
            </a:r>
          </a:p>
        </p:txBody>
      </p:sp>
      <p:sp>
        <p:nvSpPr>
          <p:cNvPr id="31" name="Rectangle 30">
            <a:extLst>
              <a:ext uri="{FF2B5EF4-FFF2-40B4-BE49-F238E27FC236}">
                <a16:creationId xmlns:a16="http://schemas.microsoft.com/office/drawing/2014/main" id="{22FD05E5-D7B1-9616-10A2-4EBEBFB195DA}"/>
              </a:ext>
            </a:extLst>
          </p:cNvPr>
          <p:cNvSpPr/>
          <p:nvPr/>
        </p:nvSpPr>
        <p:spPr>
          <a:xfrm>
            <a:off x="876697" y="1579195"/>
            <a:ext cx="9791304" cy="523220"/>
          </a:xfrm>
          <a:prstGeom prst="rect">
            <a:avLst/>
          </a:prstGeom>
        </p:spPr>
        <p:txBody>
          <a:bodyPr wrap="square">
            <a:spAutoFit/>
          </a:bodyPr>
          <a:lstStyle/>
          <a:p>
            <a:pPr>
              <a:spcBef>
                <a:spcPts val="600"/>
              </a:spcBef>
              <a:spcAft>
                <a:spcPts val="600"/>
              </a:spcAft>
            </a:pPr>
            <a:r>
              <a:rPr lang="en-US" sz="2800" dirty="0"/>
              <a:t>In 3 Gruppen:  </a:t>
            </a:r>
            <a:r>
              <a:rPr lang="en-US" sz="2800" dirty="0" err="1"/>
              <a:t>Ordnen</a:t>
            </a:r>
            <a:r>
              <a:rPr lang="en-US" sz="2800" dirty="0"/>
              <a:t> Sie die </a:t>
            </a:r>
            <a:r>
              <a:rPr lang="en-US" sz="2800" dirty="0" err="1"/>
              <a:t>Vokablen</a:t>
            </a:r>
            <a:r>
              <a:rPr lang="en-US" sz="2800" dirty="0"/>
              <a:t> den </a:t>
            </a:r>
            <a:r>
              <a:rPr lang="en-US" sz="2800" dirty="0" err="1"/>
              <a:t>Bildern</a:t>
            </a:r>
            <a:r>
              <a:rPr lang="en-US" sz="2800" dirty="0"/>
              <a:t> </a:t>
            </a:r>
            <a:r>
              <a:rPr lang="en-US" sz="2800" dirty="0" err="1"/>
              <a:t>zu</a:t>
            </a:r>
            <a:r>
              <a:rPr lang="en-US" sz="2800" dirty="0"/>
              <a:t>. </a:t>
            </a:r>
            <a:endParaRPr lang="en-US" sz="500" dirty="0"/>
          </a:p>
        </p:txBody>
      </p:sp>
      <p:sp>
        <p:nvSpPr>
          <p:cNvPr id="32" name="Content Placeholder 2">
            <a:extLst>
              <a:ext uri="{FF2B5EF4-FFF2-40B4-BE49-F238E27FC236}">
                <a16:creationId xmlns:a16="http://schemas.microsoft.com/office/drawing/2014/main" id="{0CB6B985-375C-A85C-EAD8-10C2B552E8C1}"/>
              </a:ext>
            </a:extLst>
          </p:cNvPr>
          <p:cNvSpPr txBox="1">
            <a:spLocks/>
          </p:cNvSpPr>
          <p:nvPr/>
        </p:nvSpPr>
        <p:spPr>
          <a:xfrm>
            <a:off x="876697" y="2197131"/>
            <a:ext cx="9102190"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Each group take one QR code – match the vocabs to the objects.  </a:t>
            </a:r>
          </a:p>
        </p:txBody>
      </p:sp>
    </p:spTree>
    <p:custDataLst>
      <p:tags r:id="rId1"/>
    </p:custDataLst>
    <p:extLst>
      <p:ext uri="{BB962C8B-B14F-4D97-AF65-F5344CB8AC3E}">
        <p14:creationId xmlns:p14="http://schemas.microsoft.com/office/powerpoint/2010/main" val="90667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AB6BB-8DA6-0673-5FD0-D9CA0ECC40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596B72-0A0C-A464-2175-9A9D54D26CFB}"/>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pic>
        <p:nvPicPr>
          <p:cNvPr id="5" name="Picture 4">
            <a:extLst>
              <a:ext uri="{FF2B5EF4-FFF2-40B4-BE49-F238E27FC236}">
                <a16:creationId xmlns:a16="http://schemas.microsoft.com/office/drawing/2014/main" id="{6C24556E-91CC-2A2F-11ED-E158CA93A56A}"/>
              </a:ext>
            </a:extLst>
          </p:cNvPr>
          <p:cNvPicPr>
            <a:picLocks noChangeAspect="1"/>
          </p:cNvPicPr>
          <p:nvPr/>
        </p:nvPicPr>
        <p:blipFill>
          <a:blip r:embed="rId4"/>
          <a:stretch>
            <a:fillRect/>
          </a:stretch>
        </p:blipFill>
        <p:spPr>
          <a:xfrm>
            <a:off x="782413" y="3581910"/>
            <a:ext cx="10865708" cy="2578507"/>
          </a:xfrm>
          <a:prstGeom prst="rect">
            <a:avLst/>
          </a:prstGeom>
        </p:spPr>
      </p:pic>
      <p:sp>
        <p:nvSpPr>
          <p:cNvPr id="10" name="Rectangle 9">
            <a:extLst>
              <a:ext uri="{FF2B5EF4-FFF2-40B4-BE49-F238E27FC236}">
                <a16:creationId xmlns:a16="http://schemas.microsoft.com/office/drawing/2014/main" id="{6239DEA0-4060-F56C-F853-E8CA90AD7FF1}"/>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Möbel im Wohn-, Ess- und Schlafzimmer </a:t>
            </a:r>
          </a:p>
        </p:txBody>
      </p:sp>
      <p:pic>
        <p:nvPicPr>
          <p:cNvPr id="6" name="Picture 5">
            <a:extLst>
              <a:ext uri="{FF2B5EF4-FFF2-40B4-BE49-F238E27FC236}">
                <a16:creationId xmlns:a16="http://schemas.microsoft.com/office/drawing/2014/main" id="{FF992072-7605-B219-0231-9E8DE1BA047A}"/>
              </a:ext>
            </a:extLst>
          </p:cNvPr>
          <p:cNvPicPr>
            <a:picLocks noChangeAspect="1"/>
          </p:cNvPicPr>
          <p:nvPr/>
        </p:nvPicPr>
        <p:blipFill>
          <a:blip r:embed="rId5"/>
          <a:stretch>
            <a:fillRect/>
          </a:stretch>
        </p:blipFill>
        <p:spPr>
          <a:xfrm>
            <a:off x="6149007" y="1498352"/>
            <a:ext cx="5839640" cy="2562583"/>
          </a:xfrm>
          <a:prstGeom prst="rect">
            <a:avLst/>
          </a:prstGeom>
        </p:spPr>
      </p:pic>
      <p:sp>
        <p:nvSpPr>
          <p:cNvPr id="8" name="Arrow: Right 7">
            <a:extLst>
              <a:ext uri="{FF2B5EF4-FFF2-40B4-BE49-F238E27FC236}">
                <a16:creationId xmlns:a16="http://schemas.microsoft.com/office/drawing/2014/main" id="{DE86F895-8365-752B-85C7-A4FC1B41C58D}"/>
              </a:ext>
            </a:extLst>
          </p:cNvPr>
          <p:cNvSpPr/>
          <p:nvPr/>
        </p:nvSpPr>
        <p:spPr>
          <a:xfrm rot="19458375">
            <a:off x="5787723" y="3595939"/>
            <a:ext cx="722570" cy="466891"/>
          </a:xfrm>
          <a:prstGeom prst="rightArrow">
            <a:avLst>
              <a:gd name="adj1" fmla="val 44185"/>
              <a:gd name="adj2"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7E607D6B-EA95-F958-E3C1-3F8510F0E228}"/>
              </a:ext>
            </a:extLst>
          </p:cNvPr>
          <p:cNvSpPr/>
          <p:nvPr/>
        </p:nvSpPr>
        <p:spPr>
          <a:xfrm rot="19458375">
            <a:off x="510223" y="5526587"/>
            <a:ext cx="722570" cy="466891"/>
          </a:xfrm>
          <a:prstGeom prst="rightArrow">
            <a:avLst>
              <a:gd name="adj1" fmla="val 44185"/>
              <a:gd name="adj2"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CA6628-D81C-254A-50D5-8D11B21C9E7D}"/>
              </a:ext>
            </a:extLst>
          </p:cNvPr>
          <p:cNvSpPr/>
          <p:nvPr/>
        </p:nvSpPr>
        <p:spPr>
          <a:xfrm>
            <a:off x="11052313" y="2779643"/>
            <a:ext cx="728870" cy="3364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1749AF-958A-B70E-504B-93BBDB6B3355}"/>
              </a:ext>
            </a:extLst>
          </p:cNvPr>
          <p:cNvSpPr/>
          <p:nvPr/>
        </p:nvSpPr>
        <p:spPr>
          <a:xfrm>
            <a:off x="11046698" y="3398956"/>
            <a:ext cx="728870" cy="3364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82311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95FFF-2589-1790-2EB7-A024EFAAF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9A33D3-7FF3-54B0-21A1-C3E30BC69C61}"/>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EFFF6A19-D91D-31B9-2E72-3BAC490ED373}"/>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Möbel im Wohn-, Ess- und Schlafzimmer </a:t>
            </a:r>
          </a:p>
        </p:txBody>
      </p:sp>
      <p:pic>
        <p:nvPicPr>
          <p:cNvPr id="14" name="Picture 13">
            <a:extLst>
              <a:ext uri="{FF2B5EF4-FFF2-40B4-BE49-F238E27FC236}">
                <a16:creationId xmlns:a16="http://schemas.microsoft.com/office/drawing/2014/main" id="{D51ED1A4-3A98-8E09-792C-6B7A8938B88C}"/>
              </a:ext>
            </a:extLst>
          </p:cNvPr>
          <p:cNvPicPr>
            <a:picLocks noChangeAspect="1"/>
          </p:cNvPicPr>
          <p:nvPr/>
        </p:nvPicPr>
        <p:blipFill>
          <a:blip r:embed="rId6"/>
          <a:stretch>
            <a:fillRect/>
          </a:stretch>
        </p:blipFill>
        <p:spPr>
          <a:xfrm>
            <a:off x="794717" y="1978195"/>
            <a:ext cx="8762743" cy="1153342"/>
          </a:xfrm>
          <a:prstGeom prst="rect">
            <a:avLst/>
          </a:prstGeom>
        </p:spPr>
      </p:pic>
      <p:pic>
        <p:nvPicPr>
          <p:cNvPr id="2" name="38 Titel 38">
            <a:hlinkClick r:id="" action="ppaction://media"/>
            <a:extLst>
              <a:ext uri="{FF2B5EF4-FFF2-40B4-BE49-F238E27FC236}">
                <a16:creationId xmlns:a16="http://schemas.microsoft.com/office/drawing/2014/main" id="{C9B25EFC-0718-50E1-F61F-C189447D84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16601" y="2006661"/>
            <a:ext cx="685185" cy="685185"/>
          </a:xfrm>
          <a:prstGeom prst="rect">
            <a:avLst/>
          </a:prstGeom>
        </p:spPr>
      </p:pic>
      <p:sp>
        <p:nvSpPr>
          <p:cNvPr id="5" name="Rectangle 4">
            <a:extLst>
              <a:ext uri="{FF2B5EF4-FFF2-40B4-BE49-F238E27FC236}">
                <a16:creationId xmlns:a16="http://schemas.microsoft.com/office/drawing/2014/main" id="{42F970B7-C4DE-5ADE-01E5-AF0E1D6CE984}"/>
              </a:ext>
            </a:extLst>
          </p:cNvPr>
          <p:cNvSpPr/>
          <p:nvPr/>
        </p:nvSpPr>
        <p:spPr>
          <a:xfrm>
            <a:off x="3327971" y="3131537"/>
            <a:ext cx="6709060" cy="2862322"/>
          </a:xfrm>
          <a:prstGeom prst="rect">
            <a:avLst/>
          </a:prstGeom>
        </p:spPr>
        <p:txBody>
          <a:bodyPr wrap="square">
            <a:spAutoFit/>
          </a:bodyPr>
          <a:lstStyle/>
          <a:p>
            <a:pPr>
              <a:spcBef>
                <a:spcPts val="600"/>
              </a:spcBef>
              <a:spcAft>
                <a:spcPts val="600"/>
              </a:spcAft>
            </a:pPr>
            <a:r>
              <a:rPr lang="en-US" sz="2800" dirty="0"/>
              <a:t>der Tisch und der Stuhl</a:t>
            </a:r>
          </a:p>
          <a:p>
            <a:pPr>
              <a:spcBef>
                <a:spcPts val="600"/>
              </a:spcBef>
              <a:spcAft>
                <a:spcPts val="600"/>
              </a:spcAft>
            </a:pPr>
            <a:r>
              <a:rPr lang="en-US" sz="2800" dirty="0"/>
              <a:t>der </a:t>
            </a:r>
            <a:r>
              <a:rPr lang="en-US" sz="2800" dirty="0" err="1"/>
              <a:t>Schreibtisch</a:t>
            </a:r>
            <a:r>
              <a:rPr lang="en-US" sz="2800" dirty="0"/>
              <a:t> und das </a:t>
            </a:r>
            <a:r>
              <a:rPr lang="en-US" sz="2800" dirty="0" err="1"/>
              <a:t>Bücherregal</a:t>
            </a:r>
            <a:endParaRPr lang="en-US" sz="2800" dirty="0"/>
          </a:p>
          <a:p>
            <a:pPr>
              <a:spcBef>
                <a:spcPts val="600"/>
              </a:spcBef>
              <a:spcAft>
                <a:spcPts val="600"/>
              </a:spcAft>
            </a:pPr>
            <a:r>
              <a:rPr lang="en-US" sz="2800" dirty="0"/>
              <a:t>das Bett und der Schrank</a:t>
            </a:r>
          </a:p>
          <a:p>
            <a:pPr>
              <a:spcBef>
                <a:spcPts val="600"/>
              </a:spcBef>
              <a:spcAft>
                <a:spcPts val="600"/>
              </a:spcAft>
            </a:pPr>
            <a:r>
              <a:rPr lang="en-US" sz="2800" dirty="0"/>
              <a:t>die </a:t>
            </a:r>
            <a:r>
              <a:rPr lang="en-US" sz="2800" dirty="0" err="1"/>
              <a:t>Küche</a:t>
            </a:r>
            <a:r>
              <a:rPr lang="en-US" sz="2800" dirty="0"/>
              <a:t> und der Flur</a:t>
            </a:r>
          </a:p>
          <a:p>
            <a:pPr>
              <a:spcBef>
                <a:spcPts val="600"/>
              </a:spcBef>
              <a:spcAft>
                <a:spcPts val="600"/>
              </a:spcAft>
            </a:pPr>
            <a:r>
              <a:rPr lang="en-US" sz="2800" dirty="0"/>
              <a:t>das Bad und die Toilette</a:t>
            </a:r>
            <a:endParaRPr lang="en-US" sz="500" dirty="0"/>
          </a:p>
        </p:txBody>
      </p:sp>
    </p:spTree>
    <p:custDataLst>
      <p:tags r:id="rId1"/>
    </p:custDataLst>
    <p:extLst>
      <p:ext uri="{BB962C8B-B14F-4D97-AF65-F5344CB8AC3E}">
        <p14:creationId xmlns:p14="http://schemas.microsoft.com/office/powerpoint/2010/main" val="347922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8C87C-B2F8-985B-5BE3-38E9D38E1FF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A98DB9-5A15-B78E-DCB8-C6FA1584C008}"/>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137D994A-6AA8-FDFD-25A4-45AD207E385D}"/>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Ein Zimmer im Studentenwohnheim</a:t>
            </a:r>
          </a:p>
        </p:txBody>
      </p:sp>
      <p:pic>
        <p:nvPicPr>
          <p:cNvPr id="5" name="Picture 4">
            <a:extLst>
              <a:ext uri="{FF2B5EF4-FFF2-40B4-BE49-F238E27FC236}">
                <a16:creationId xmlns:a16="http://schemas.microsoft.com/office/drawing/2014/main" id="{DBF95A9F-3FD2-8B91-6154-6CE071674DEA}"/>
              </a:ext>
            </a:extLst>
          </p:cNvPr>
          <p:cNvPicPr>
            <a:picLocks noChangeAspect="1"/>
          </p:cNvPicPr>
          <p:nvPr/>
        </p:nvPicPr>
        <p:blipFill>
          <a:blip r:embed="rId4"/>
          <a:stretch>
            <a:fillRect/>
          </a:stretch>
        </p:blipFill>
        <p:spPr>
          <a:xfrm>
            <a:off x="768627" y="1568743"/>
            <a:ext cx="6175514" cy="4740399"/>
          </a:xfrm>
          <a:prstGeom prst="rect">
            <a:avLst/>
          </a:prstGeom>
        </p:spPr>
      </p:pic>
      <p:sp>
        <p:nvSpPr>
          <p:cNvPr id="7" name="Content Placeholder 2">
            <a:extLst>
              <a:ext uri="{FF2B5EF4-FFF2-40B4-BE49-F238E27FC236}">
                <a16:creationId xmlns:a16="http://schemas.microsoft.com/office/drawing/2014/main" id="{3B22F507-1358-0F17-EDC2-D99BC85DA704}"/>
              </a:ext>
            </a:extLst>
          </p:cNvPr>
          <p:cNvSpPr txBox="1">
            <a:spLocks/>
          </p:cNvSpPr>
          <p:nvPr/>
        </p:nvSpPr>
        <p:spPr>
          <a:xfrm>
            <a:off x="6699543" y="1612523"/>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86, Übung 14</a:t>
            </a:r>
          </a:p>
        </p:txBody>
      </p:sp>
      <p:sp>
        <p:nvSpPr>
          <p:cNvPr id="13" name="Content Placeholder 2">
            <a:extLst>
              <a:ext uri="{FF2B5EF4-FFF2-40B4-BE49-F238E27FC236}">
                <a16:creationId xmlns:a16="http://schemas.microsoft.com/office/drawing/2014/main" id="{E769D3FA-7ECF-FC2C-A0BD-DBEFE6195FAB}"/>
              </a:ext>
            </a:extLst>
          </p:cNvPr>
          <p:cNvSpPr txBox="1">
            <a:spLocks/>
          </p:cNvSpPr>
          <p:nvPr/>
        </p:nvSpPr>
        <p:spPr>
          <a:xfrm>
            <a:off x="10285022" y="1612523"/>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86,  exercise 14</a:t>
            </a:r>
          </a:p>
        </p:txBody>
      </p:sp>
      <p:sp>
        <p:nvSpPr>
          <p:cNvPr id="14" name="Rectangle 13">
            <a:extLst>
              <a:ext uri="{FF2B5EF4-FFF2-40B4-BE49-F238E27FC236}">
                <a16:creationId xmlns:a16="http://schemas.microsoft.com/office/drawing/2014/main" id="{0D5CBC8F-D4E2-851F-5C7A-04E3624CFAD6}"/>
              </a:ext>
            </a:extLst>
          </p:cNvPr>
          <p:cNvSpPr/>
          <p:nvPr/>
        </p:nvSpPr>
        <p:spPr>
          <a:xfrm>
            <a:off x="7504557" y="3347268"/>
            <a:ext cx="4127026" cy="2123658"/>
          </a:xfrm>
          <a:prstGeom prst="rect">
            <a:avLst/>
          </a:prstGeom>
        </p:spPr>
        <p:txBody>
          <a:bodyPr wrap="square">
            <a:spAutoFit/>
          </a:bodyPr>
          <a:lstStyle/>
          <a:p>
            <a:pPr>
              <a:spcBef>
                <a:spcPts val="600"/>
              </a:spcBef>
              <a:spcAft>
                <a:spcPts val="600"/>
              </a:spcAft>
            </a:pPr>
            <a:r>
              <a:rPr lang="de-DE" sz="2800" dirty="0"/>
              <a:t>S</a:t>
            </a:r>
            <a:r>
              <a:rPr lang="en-US" sz="2800" dirty="0" err="1"/>
              <a:t>chreiben</a:t>
            </a:r>
            <a:r>
              <a:rPr lang="en-US" sz="2800" dirty="0"/>
              <a:t> Sie auf das Whiteboard. </a:t>
            </a:r>
          </a:p>
          <a:p>
            <a:pPr>
              <a:spcBef>
                <a:spcPts val="600"/>
              </a:spcBef>
              <a:spcAft>
                <a:spcPts val="600"/>
              </a:spcAft>
            </a:pPr>
            <a:r>
              <a:rPr lang="en-US" sz="2800" dirty="0"/>
              <a:t>Eine Person 2 </a:t>
            </a:r>
            <a:r>
              <a:rPr lang="en-US" sz="2800" dirty="0" err="1"/>
              <a:t>Wörter</a:t>
            </a:r>
            <a:r>
              <a:rPr lang="en-US" sz="2800" dirty="0"/>
              <a:t>.</a:t>
            </a:r>
          </a:p>
          <a:p>
            <a:pPr>
              <a:spcBef>
                <a:spcPts val="600"/>
              </a:spcBef>
              <a:spcAft>
                <a:spcPts val="600"/>
              </a:spcAft>
            </a:pPr>
            <a:r>
              <a:rPr lang="en-US" sz="2800" dirty="0" err="1"/>
              <a:t>Keine</a:t>
            </a:r>
            <a:r>
              <a:rPr lang="en-US" sz="2800" dirty="0"/>
              <a:t> </a:t>
            </a:r>
            <a:r>
              <a:rPr lang="en-US" sz="2800" dirty="0" err="1"/>
              <a:t>Wiederholung</a:t>
            </a:r>
            <a:r>
              <a:rPr lang="en-US" sz="2800" dirty="0"/>
              <a:t>. </a:t>
            </a:r>
            <a:endParaRPr lang="en-US" sz="500" dirty="0"/>
          </a:p>
        </p:txBody>
      </p:sp>
    </p:spTree>
    <p:custDataLst>
      <p:tags r:id="rId1"/>
    </p:custDataLst>
    <p:extLst>
      <p:ext uri="{BB962C8B-B14F-4D97-AF65-F5344CB8AC3E}">
        <p14:creationId xmlns:p14="http://schemas.microsoft.com/office/powerpoint/2010/main" val="2359969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B7A3-8014-E8BE-CE16-A37F39BA0A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8A5D78F-7E7D-16DC-E148-C22B2E61BB09}"/>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80E1F84D-6C15-F5F6-94A1-0C13BDCDF04D}"/>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Ein Zimmer im Studentenwohnheim</a:t>
            </a:r>
          </a:p>
        </p:txBody>
      </p:sp>
      <p:sp>
        <p:nvSpPr>
          <p:cNvPr id="7" name="Content Placeholder 2">
            <a:extLst>
              <a:ext uri="{FF2B5EF4-FFF2-40B4-BE49-F238E27FC236}">
                <a16:creationId xmlns:a16="http://schemas.microsoft.com/office/drawing/2014/main" id="{07DFDBD1-D54A-924C-E881-50280CE78212}"/>
              </a:ext>
            </a:extLst>
          </p:cNvPr>
          <p:cNvSpPr txBox="1">
            <a:spLocks/>
          </p:cNvSpPr>
          <p:nvPr/>
        </p:nvSpPr>
        <p:spPr>
          <a:xfrm>
            <a:off x="401267" y="1775522"/>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86, Übung 14</a:t>
            </a:r>
          </a:p>
        </p:txBody>
      </p:sp>
      <p:sp>
        <p:nvSpPr>
          <p:cNvPr id="13" name="Content Placeholder 2">
            <a:extLst>
              <a:ext uri="{FF2B5EF4-FFF2-40B4-BE49-F238E27FC236}">
                <a16:creationId xmlns:a16="http://schemas.microsoft.com/office/drawing/2014/main" id="{809D7A92-DD20-C7A2-6096-5AC3BACB69D7}"/>
              </a:ext>
            </a:extLst>
          </p:cNvPr>
          <p:cNvSpPr txBox="1">
            <a:spLocks/>
          </p:cNvSpPr>
          <p:nvPr/>
        </p:nvSpPr>
        <p:spPr>
          <a:xfrm>
            <a:off x="3986746" y="1775522"/>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86,  exercise 14</a:t>
            </a:r>
          </a:p>
        </p:txBody>
      </p:sp>
      <p:pic>
        <p:nvPicPr>
          <p:cNvPr id="3" name="Picture 2">
            <a:extLst>
              <a:ext uri="{FF2B5EF4-FFF2-40B4-BE49-F238E27FC236}">
                <a16:creationId xmlns:a16="http://schemas.microsoft.com/office/drawing/2014/main" id="{347D28D6-3617-0886-5CC5-B0AD5169049E}"/>
              </a:ext>
            </a:extLst>
          </p:cNvPr>
          <p:cNvPicPr>
            <a:picLocks noChangeAspect="1"/>
          </p:cNvPicPr>
          <p:nvPr/>
        </p:nvPicPr>
        <p:blipFill>
          <a:blip r:embed="rId4"/>
          <a:stretch>
            <a:fillRect/>
          </a:stretch>
        </p:blipFill>
        <p:spPr>
          <a:xfrm>
            <a:off x="385483" y="3938943"/>
            <a:ext cx="9694797" cy="1296872"/>
          </a:xfrm>
          <a:prstGeom prst="rect">
            <a:avLst/>
          </a:prstGeom>
        </p:spPr>
      </p:pic>
      <p:pic>
        <p:nvPicPr>
          <p:cNvPr id="5" name="Picture 4">
            <a:extLst>
              <a:ext uri="{FF2B5EF4-FFF2-40B4-BE49-F238E27FC236}">
                <a16:creationId xmlns:a16="http://schemas.microsoft.com/office/drawing/2014/main" id="{A563C399-0C7A-CC14-BA42-77E5BE099B69}"/>
              </a:ext>
            </a:extLst>
          </p:cNvPr>
          <p:cNvPicPr>
            <a:picLocks noChangeAspect="1"/>
          </p:cNvPicPr>
          <p:nvPr/>
        </p:nvPicPr>
        <p:blipFill>
          <a:blip r:embed="rId5"/>
          <a:stretch>
            <a:fillRect/>
          </a:stretch>
        </p:blipFill>
        <p:spPr>
          <a:xfrm>
            <a:off x="6502236" y="1775522"/>
            <a:ext cx="5636755" cy="4326842"/>
          </a:xfrm>
          <a:prstGeom prst="rect">
            <a:avLst/>
          </a:prstGeom>
        </p:spPr>
      </p:pic>
    </p:spTree>
    <p:custDataLst>
      <p:tags r:id="rId1"/>
    </p:custDataLst>
    <p:extLst>
      <p:ext uri="{BB962C8B-B14F-4D97-AF65-F5344CB8AC3E}">
        <p14:creationId xmlns:p14="http://schemas.microsoft.com/office/powerpoint/2010/main" val="2565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5E03-3612-77C1-9FE1-E638988957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531F82-50B3-C2DE-4D85-6D5209ABCA98}"/>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B7D74FF3-5496-2678-3AEC-8592E40329E2}"/>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der Schreibtisch, der Esstisch</a:t>
            </a:r>
          </a:p>
        </p:txBody>
      </p:sp>
      <p:sp>
        <p:nvSpPr>
          <p:cNvPr id="8" name="Rectangle 7">
            <a:extLst>
              <a:ext uri="{FF2B5EF4-FFF2-40B4-BE49-F238E27FC236}">
                <a16:creationId xmlns:a16="http://schemas.microsoft.com/office/drawing/2014/main" id="{17330B58-72CF-C17C-559A-9E5ED1C87374}"/>
              </a:ext>
            </a:extLst>
          </p:cNvPr>
          <p:cNvSpPr/>
          <p:nvPr/>
        </p:nvSpPr>
        <p:spPr>
          <a:xfrm>
            <a:off x="8971721" y="2716696"/>
            <a:ext cx="2531165" cy="17227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5C4ADE-DADB-DE38-FE57-96BBA7ADAA8B}"/>
              </a:ext>
            </a:extLst>
          </p:cNvPr>
          <p:cNvSpPr/>
          <p:nvPr/>
        </p:nvSpPr>
        <p:spPr>
          <a:xfrm>
            <a:off x="7818783" y="4046318"/>
            <a:ext cx="2531165" cy="5088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132894-C1E3-07B0-D6E9-36EB1C378ED6}"/>
              </a:ext>
            </a:extLst>
          </p:cNvPr>
          <p:cNvPicPr>
            <a:picLocks noChangeAspect="1"/>
          </p:cNvPicPr>
          <p:nvPr/>
        </p:nvPicPr>
        <p:blipFill>
          <a:blip r:embed="rId4"/>
          <a:stretch>
            <a:fillRect/>
          </a:stretch>
        </p:blipFill>
        <p:spPr>
          <a:xfrm>
            <a:off x="689114" y="1466586"/>
            <a:ext cx="8906795" cy="4917961"/>
          </a:xfrm>
          <a:prstGeom prst="rect">
            <a:avLst/>
          </a:prstGeom>
        </p:spPr>
      </p:pic>
      <p:sp>
        <p:nvSpPr>
          <p:cNvPr id="14" name="Content Placeholder 2">
            <a:extLst>
              <a:ext uri="{FF2B5EF4-FFF2-40B4-BE49-F238E27FC236}">
                <a16:creationId xmlns:a16="http://schemas.microsoft.com/office/drawing/2014/main" id="{36405058-9015-26DA-FFDA-1A7785DF0137}"/>
              </a:ext>
            </a:extLst>
          </p:cNvPr>
          <p:cNvSpPr txBox="1">
            <a:spLocks/>
          </p:cNvSpPr>
          <p:nvPr/>
        </p:nvSpPr>
        <p:spPr>
          <a:xfrm>
            <a:off x="6699543" y="1612523"/>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78, Übung 2</a:t>
            </a:r>
          </a:p>
        </p:txBody>
      </p:sp>
      <p:sp>
        <p:nvSpPr>
          <p:cNvPr id="15" name="Content Placeholder 2">
            <a:extLst>
              <a:ext uri="{FF2B5EF4-FFF2-40B4-BE49-F238E27FC236}">
                <a16:creationId xmlns:a16="http://schemas.microsoft.com/office/drawing/2014/main" id="{98A633CB-490F-4965-9180-AA7024AFBE47}"/>
              </a:ext>
            </a:extLst>
          </p:cNvPr>
          <p:cNvSpPr txBox="1">
            <a:spLocks/>
          </p:cNvSpPr>
          <p:nvPr/>
        </p:nvSpPr>
        <p:spPr>
          <a:xfrm>
            <a:off x="10285022" y="1612523"/>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78,  exercise 2</a:t>
            </a:r>
          </a:p>
        </p:txBody>
      </p:sp>
      <p:sp>
        <p:nvSpPr>
          <p:cNvPr id="21" name="Rectangle 20">
            <a:extLst>
              <a:ext uri="{FF2B5EF4-FFF2-40B4-BE49-F238E27FC236}">
                <a16:creationId xmlns:a16="http://schemas.microsoft.com/office/drawing/2014/main" id="{DE20E2FD-A7AA-A63B-88A7-5EC7F8CB40DF}"/>
              </a:ext>
            </a:extLst>
          </p:cNvPr>
          <p:cNvSpPr/>
          <p:nvPr/>
        </p:nvSpPr>
        <p:spPr>
          <a:xfrm>
            <a:off x="6460435" y="3836505"/>
            <a:ext cx="2822713" cy="10550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01DC832-5CC4-B067-CB95-CCAFA97421E2}"/>
              </a:ext>
            </a:extLst>
          </p:cNvPr>
          <p:cNvSpPr/>
          <p:nvPr/>
        </p:nvSpPr>
        <p:spPr>
          <a:xfrm>
            <a:off x="7818783" y="3291820"/>
            <a:ext cx="2822713" cy="10550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0908AB1-7B94-F4B2-85DB-2B67405E6575}"/>
              </a:ext>
            </a:extLst>
          </p:cNvPr>
          <p:cNvSpPr/>
          <p:nvPr/>
        </p:nvSpPr>
        <p:spPr>
          <a:xfrm>
            <a:off x="854766" y="2793518"/>
            <a:ext cx="7071368" cy="1645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17C6E92-D91D-0E2E-16F1-FDA6E8227C6E}"/>
              </a:ext>
            </a:extLst>
          </p:cNvPr>
          <p:cNvSpPr/>
          <p:nvPr/>
        </p:nvSpPr>
        <p:spPr>
          <a:xfrm>
            <a:off x="689114" y="4613240"/>
            <a:ext cx="7071368" cy="1645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7362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3"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5E03-3612-77C1-9FE1-E638988957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531F82-50B3-C2DE-4D85-6D5209ABCA98}"/>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B7D74FF3-5496-2678-3AEC-8592E40329E2}"/>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der Schreibtisch, der Esstisch</a:t>
            </a:r>
          </a:p>
        </p:txBody>
      </p:sp>
      <p:sp>
        <p:nvSpPr>
          <p:cNvPr id="8" name="Rectangle 7">
            <a:extLst>
              <a:ext uri="{FF2B5EF4-FFF2-40B4-BE49-F238E27FC236}">
                <a16:creationId xmlns:a16="http://schemas.microsoft.com/office/drawing/2014/main" id="{17330B58-72CF-C17C-559A-9E5ED1C87374}"/>
              </a:ext>
            </a:extLst>
          </p:cNvPr>
          <p:cNvSpPr/>
          <p:nvPr/>
        </p:nvSpPr>
        <p:spPr>
          <a:xfrm>
            <a:off x="8971721" y="2716696"/>
            <a:ext cx="2531165" cy="17227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5C4ADE-DADB-DE38-FE57-96BBA7ADAA8B}"/>
              </a:ext>
            </a:extLst>
          </p:cNvPr>
          <p:cNvSpPr/>
          <p:nvPr/>
        </p:nvSpPr>
        <p:spPr>
          <a:xfrm>
            <a:off x="7818783" y="4046318"/>
            <a:ext cx="2531165" cy="5088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6405058-9015-26DA-FFDA-1A7785DF0137}"/>
              </a:ext>
            </a:extLst>
          </p:cNvPr>
          <p:cNvSpPr txBox="1">
            <a:spLocks/>
          </p:cNvSpPr>
          <p:nvPr/>
        </p:nvSpPr>
        <p:spPr>
          <a:xfrm>
            <a:off x="6699543" y="1612523"/>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78, Übung 3</a:t>
            </a:r>
          </a:p>
        </p:txBody>
      </p:sp>
      <p:sp>
        <p:nvSpPr>
          <p:cNvPr id="15" name="Content Placeholder 2">
            <a:extLst>
              <a:ext uri="{FF2B5EF4-FFF2-40B4-BE49-F238E27FC236}">
                <a16:creationId xmlns:a16="http://schemas.microsoft.com/office/drawing/2014/main" id="{98A633CB-490F-4965-9180-AA7024AFBE47}"/>
              </a:ext>
            </a:extLst>
          </p:cNvPr>
          <p:cNvSpPr txBox="1">
            <a:spLocks/>
          </p:cNvSpPr>
          <p:nvPr/>
        </p:nvSpPr>
        <p:spPr>
          <a:xfrm>
            <a:off x="10285022" y="1612523"/>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78,  exercise 3</a:t>
            </a:r>
          </a:p>
        </p:txBody>
      </p:sp>
      <p:pic>
        <p:nvPicPr>
          <p:cNvPr id="17" name="Picture 16">
            <a:extLst>
              <a:ext uri="{FF2B5EF4-FFF2-40B4-BE49-F238E27FC236}">
                <a16:creationId xmlns:a16="http://schemas.microsoft.com/office/drawing/2014/main" id="{38EE9FD1-F744-56AB-AAEC-F289D5A48AF8}"/>
              </a:ext>
            </a:extLst>
          </p:cNvPr>
          <p:cNvPicPr>
            <a:picLocks noChangeAspect="1"/>
          </p:cNvPicPr>
          <p:nvPr/>
        </p:nvPicPr>
        <p:blipFill>
          <a:blip r:embed="rId6"/>
          <a:stretch>
            <a:fillRect/>
          </a:stretch>
        </p:blipFill>
        <p:spPr>
          <a:xfrm>
            <a:off x="124059" y="3024472"/>
            <a:ext cx="11590864" cy="2018149"/>
          </a:xfrm>
          <a:prstGeom prst="rect">
            <a:avLst/>
          </a:prstGeom>
        </p:spPr>
      </p:pic>
      <p:pic>
        <p:nvPicPr>
          <p:cNvPr id="18" name="41 Titel 41">
            <a:hlinkClick r:id="" action="ppaction://media"/>
            <a:extLst>
              <a:ext uri="{FF2B5EF4-FFF2-40B4-BE49-F238E27FC236}">
                <a16:creationId xmlns:a16="http://schemas.microsoft.com/office/drawing/2014/main" id="{075F4A57-E287-F211-926B-455708D979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015888" y="1726495"/>
            <a:ext cx="682158" cy="682158"/>
          </a:xfrm>
          <a:prstGeom prst="rect">
            <a:avLst/>
          </a:prstGeom>
        </p:spPr>
      </p:pic>
    </p:spTree>
    <p:custDataLst>
      <p:tags r:id="rId1"/>
    </p:custDataLst>
    <p:extLst>
      <p:ext uri="{BB962C8B-B14F-4D97-AF65-F5344CB8AC3E}">
        <p14:creationId xmlns:p14="http://schemas.microsoft.com/office/powerpoint/2010/main" val="157346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9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5E03-3612-77C1-9FE1-E6389889576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531F82-50B3-C2DE-4D85-6D5209ABCA98}"/>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https://wordwall.net/play/7726/715/813</a:t>
            </a:r>
          </a:p>
          <a:p>
            <a:br>
              <a:rPr lang="en-US"/>
            </a:br>
            <a:endParaRPr lang="de-DE"/>
          </a:p>
        </p:txBody>
      </p:sp>
      <p:sp>
        <p:nvSpPr>
          <p:cNvPr id="10" name="Rectangle 9">
            <a:extLst>
              <a:ext uri="{FF2B5EF4-FFF2-40B4-BE49-F238E27FC236}">
                <a16:creationId xmlns:a16="http://schemas.microsoft.com/office/drawing/2014/main" id="{B7D74FF3-5496-2678-3AEC-8592E40329E2}"/>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der Schreibtisch, der Esstisch</a:t>
            </a:r>
          </a:p>
        </p:txBody>
      </p:sp>
      <p:sp>
        <p:nvSpPr>
          <p:cNvPr id="8" name="Rectangle 7">
            <a:extLst>
              <a:ext uri="{FF2B5EF4-FFF2-40B4-BE49-F238E27FC236}">
                <a16:creationId xmlns:a16="http://schemas.microsoft.com/office/drawing/2014/main" id="{17330B58-72CF-C17C-559A-9E5ED1C87374}"/>
              </a:ext>
            </a:extLst>
          </p:cNvPr>
          <p:cNvSpPr/>
          <p:nvPr/>
        </p:nvSpPr>
        <p:spPr>
          <a:xfrm>
            <a:off x="8971721" y="2716696"/>
            <a:ext cx="2531165" cy="17227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5C4ADE-DADB-DE38-FE57-96BBA7ADAA8B}"/>
              </a:ext>
            </a:extLst>
          </p:cNvPr>
          <p:cNvSpPr/>
          <p:nvPr/>
        </p:nvSpPr>
        <p:spPr>
          <a:xfrm>
            <a:off x="7818783" y="4046318"/>
            <a:ext cx="2531165" cy="5088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6405058-9015-26DA-FFDA-1A7785DF0137}"/>
              </a:ext>
            </a:extLst>
          </p:cNvPr>
          <p:cNvSpPr txBox="1">
            <a:spLocks/>
          </p:cNvSpPr>
          <p:nvPr/>
        </p:nvSpPr>
        <p:spPr>
          <a:xfrm>
            <a:off x="6699543" y="1612523"/>
            <a:ext cx="3452958"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r" defTabSz="457200">
              <a:buFont typeface="Arial" panose="020B0604020202020204" pitchFamily="34" charset="0"/>
              <a:buNone/>
            </a:pPr>
            <a:r>
              <a:rPr lang="de-DE" sz="2000" dirty="0">
                <a:solidFill>
                  <a:schemeClr val="tx1"/>
                </a:solidFill>
              </a:rPr>
              <a:t>Kursbuch S, 86, Übung 16</a:t>
            </a:r>
          </a:p>
        </p:txBody>
      </p:sp>
      <p:sp>
        <p:nvSpPr>
          <p:cNvPr id="15" name="Content Placeholder 2">
            <a:extLst>
              <a:ext uri="{FF2B5EF4-FFF2-40B4-BE49-F238E27FC236}">
                <a16:creationId xmlns:a16="http://schemas.microsoft.com/office/drawing/2014/main" id="{98A633CB-490F-4965-9180-AA7024AFBE47}"/>
              </a:ext>
            </a:extLst>
          </p:cNvPr>
          <p:cNvSpPr txBox="1">
            <a:spLocks/>
          </p:cNvSpPr>
          <p:nvPr/>
        </p:nvSpPr>
        <p:spPr>
          <a:xfrm>
            <a:off x="10285022" y="1612523"/>
            <a:ext cx="2167232" cy="707886"/>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defTabSz="457200">
              <a:buFont typeface="Arial" panose="020B0604020202020204" pitchFamily="34" charset="0"/>
              <a:buNone/>
            </a:pPr>
            <a:r>
              <a:rPr lang="de-DE" sz="2000" dirty="0">
                <a:solidFill>
                  <a:schemeClr val="tx1">
                    <a:lumMod val="50000"/>
                    <a:lumOff val="50000"/>
                  </a:schemeClr>
                </a:solidFill>
              </a:rPr>
              <a:t>textbook p. 86,  exercise 16</a:t>
            </a:r>
          </a:p>
        </p:txBody>
      </p:sp>
      <p:pic>
        <p:nvPicPr>
          <p:cNvPr id="3" name="Picture 2">
            <a:extLst>
              <a:ext uri="{FF2B5EF4-FFF2-40B4-BE49-F238E27FC236}">
                <a16:creationId xmlns:a16="http://schemas.microsoft.com/office/drawing/2014/main" id="{E821C07A-F2D4-86E5-B8B8-28C92CE06FEB}"/>
              </a:ext>
            </a:extLst>
          </p:cNvPr>
          <p:cNvPicPr>
            <a:picLocks noChangeAspect="1"/>
          </p:cNvPicPr>
          <p:nvPr/>
        </p:nvPicPr>
        <p:blipFill>
          <a:blip r:embed="rId4"/>
          <a:stretch>
            <a:fillRect/>
          </a:stretch>
        </p:blipFill>
        <p:spPr>
          <a:xfrm>
            <a:off x="125619" y="2806148"/>
            <a:ext cx="11940760" cy="2849620"/>
          </a:xfrm>
          <a:prstGeom prst="rect">
            <a:avLst/>
          </a:prstGeom>
        </p:spPr>
      </p:pic>
    </p:spTree>
    <p:custDataLst>
      <p:tags r:id="rId1"/>
    </p:custDataLst>
    <p:extLst>
      <p:ext uri="{BB962C8B-B14F-4D97-AF65-F5344CB8AC3E}">
        <p14:creationId xmlns:p14="http://schemas.microsoft.com/office/powerpoint/2010/main" val="3317569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7ADC-1DAF-871E-95B8-A2B3A65983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0DA390-34C7-6420-9881-8179AF9883B5}"/>
              </a:ext>
            </a:extLst>
          </p:cNvPr>
          <p:cNvSpPr/>
          <p:nvPr/>
        </p:nvSpPr>
        <p:spPr>
          <a:xfrm>
            <a:off x="0" y="1387074"/>
            <a:ext cx="12191999" cy="5103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B8D75254-2494-6293-C6C6-7B4EC37D5B28}"/>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Hausaufgaben</a:t>
            </a:r>
          </a:p>
        </p:txBody>
      </p:sp>
      <p:pic>
        <p:nvPicPr>
          <p:cNvPr id="7" name="Picture 6">
            <a:extLst>
              <a:ext uri="{FF2B5EF4-FFF2-40B4-BE49-F238E27FC236}">
                <a16:creationId xmlns:a16="http://schemas.microsoft.com/office/drawing/2014/main" id="{E2CD9406-E1D6-6AFB-6754-25EA6972BF9B}"/>
              </a:ext>
            </a:extLst>
          </p:cNvPr>
          <p:cNvPicPr>
            <a:picLocks noChangeAspect="1"/>
          </p:cNvPicPr>
          <p:nvPr/>
        </p:nvPicPr>
        <p:blipFill>
          <a:blip r:embed="rId4"/>
          <a:stretch>
            <a:fillRect/>
          </a:stretch>
        </p:blipFill>
        <p:spPr>
          <a:xfrm>
            <a:off x="3824142" y="1950829"/>
            <a:ext cx="7849695" cy="2553056"/>
          </a:xfrm>
          <a:prstGeom prst="rect">
            <a:avLst/>
          </a:prstGeom>
        </p:spPr>
      </p:pic>
      <p:sp>
        <p:nvSpPr>
          <p:cNvPr id="11" name="Rectangle 10">
            <a:extLst>
              <a:ext uri="{FF2B5EF4-FFF2-40B4-BE49-F238E27FC236}">
                <a16:creationId xmlns:a16="http://schemas.microsoft.com/office/drawing/2014/main" id="{FE69C723-2D94-FCD2-CA11-38ABCD23CBA8}"/>
              </a:ext>
            </a:extLst>
          </p:cNvPr>
          <p:cNvSpPr/>
          <p:nvPr/>
        </p:nvSpPr>
        <p:spPr>
          <a:xfrm>
            <a:off x="400668" y="2815268"/>
            <a:ext cx="4329134" cy="523220"/>
          </a:xfrm>
          <a:prstGeom prst="rect">
            <a:avLst/>
          </a:prstGeom>
        </p:spPr>
        <p:txBody>
          <a:bodyPr wrap="square">
            <a:spAutoFit/>
          </a:bodyPr>
          <a:lstStyle/>
          <a:p>
            <a:pPr>
              <a:spcBef>
                <a:spcPts val="600"/>
              </a:spcBef>
              <a:spcAft>
                <a:spcPts val="600"/>
              </a:spcAft>
            </a:pPr>
            <a:r>
              <a:rPr lang="en-US" sz="2800" dirty="0"/>
              <a:t>In the module page</a:t>
            </a:r>
            <a:endParaRPr lang="en-US" sz="500" dirty="0"/>
          </a:p>
        </p:txBody>
      </p:sp>
      <p:pic>
        <p:nvPicPr>
          <p:cNvPr id="5" name="Picture 4">
            <a:extLst>
              <a:ext uri="{FF2B5EF4-FFF2-40B4-BE49-F238E27FC236}">
                <a16:creationId xmlns:a16="http://schemas.microsoft.com/office/drawing/2014/main" id="{363356D1-AA37-C16B-3FBA-984C29D1785A}"/>
              </a:ext>
            </a:extLst>
          </p:cNvPr>
          <p:cNvPicPr>
            <a:picLocks noChangeAspect="1"/>
          </p:cNvPicPr>
          <p:nvPr/>
        </p:nvPicPr>
        <p:blipFill>
          <a:blip r:embed="rId5"/>
          <a:stretch>
            <a:fillRect/>
          </a:stretch>
        </p:blipFill>
        <p:spPr>
          <a:xfrm>
            <a:off x="4360925" y="3112840"/>
            <a:ext cx="5096586" cy="523948"/>
          </a:xfrm>
          <a:prstGeom prst="rect">
            <a:avLst/>
          </a:prstGeom>
        </p:spPr>
      </p:pic>
      <p:pic>
        <p:nvPicPr>
          <p:cNvPr id="9" name="Picture 8">
            <a:extLst>
              <a:ext uri="{FF2B5EF4-FFF2-40B4-BE49-F238E27FC236}">
                <a16:creationId xmlns:a16="http://schemas.microsoft.com/office/drawing/2014/main" id="{33D8D028-08EE-B533-2A84-509A9867F301}"/>
              </a:ext>
            </a:extLst>
          </p:cNvPr>
          <p:cNvPicPr>
            <a:picLocks noChangeAspect="1"/>
          </p:cNvPicPr>
          <p:nvPr/>
        </p:nvPicPr>
        <p:blipFill>
          <a:blip r:embed="rId6"/>
          <a:stretch>
            <a:fillRect/>
          </a:stretch>
        </p:blipFill>
        <p:spPr>
          <a:xfrm>
            <a:off x="4400681" y="3883820"/>
            <a:ext cx="5292000" cy="499800"/>
          </a:xfrm>
          <a:prstGeom prst="rect">
            <a:avLst/>
          </a:prstGeom>
        </p:spPr>
      </p:pic>
    </p:spTree>
    <p:custDataLst>
      <p:tags r:id="rId1"/>
    </p:custDataLst>
    <p:extLst>
      <p:ext uri="{BB962C8B-B14F-4D97-AF65-F5344CB8AC3E}">
        <p14:creationId xmlns:p14="http://schemas.microsoft.com/office/powerpoint/2010/main" val="155440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3F69B-7CE1-3E05-27A5-2D298308B6B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FCB22B-78AD-9B6C-0F75-35D6F881B353}"/>
              </a:ext>
            </a:extLst>
          </p:cNvPr>
          <p:cNvSpPr/>
          <p:nvPr/>
        </p:nvSpPr>
        <p:spPr>
          <a:xfrm>
            <a:off x="1" y="0"/>
            <a:ext cx="12191999"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5" name="Rectangle 4">
            <a:extLst>
              <a:ext uri="{FF2B5EF4-FFF2-40B4-BE49-F238E27FC236}">
                <a16:creationId xmlns:a16="http://schemas.microsoft.com/office/drawing/2014/main" id="{58EE595F-1BCE-5C5A-D628-002F7A9DADD5}"/>
              </a:ext>
            </a:extLst>
          </p:cNvPr>
          <p:cNvSpPr/>
          <p:nvPr/>
        </p:nvSpPr>
        <p:spPr>
          <a:xfrm>
            <a:off x="3453471" y="6303842"/>
            <a:ext cx="4401974" cy="400110"/>
          </a:xfrm>
          <a:prstGeom prst="rect">
            <a:avLst/>
          </a:prstGeom>
        </p:spPr>
        <p:txBody>
          <a:bodyPr wrap="square">
            <a:spAutoFit/>
          </a:bodyPr>
          <a:lstStyle/>
          <a:p>
            <a:pPr algn="r"/>
            <a:r>
              <a:rPr lang="de-DE" sz="2000" dirty="0"/>
              <a:t>Kursbuch Seite 85, Übung 12</a:t>
            </a:r>
          </a:p>
        </p:txBody>
      </p:sp>
      <p:sp>
        <p:nvSpPr>
          <p:cNvPr id="6" name="Rectangle 5">
            <a:extLst>
              <a:ext uri="{FF2B5EF4-FFF2-40B4-BE49-F238E27FC236}">
                <a16:creationId xmlns:a16="http://schemas.microsoft.com/office/drawing/2014/main" id="{10914982-056F-B713-9D2A-4841F391A15C}"/>
              </a:ext>
            </a:extLst>
          </p:cNvPr>
          <p:cNvSpPr/>
          <p:nvPr/>
        </p:nvSpPr>
        <p:spPr>
          <a:xfrm>
            <a:off x="8586033" y="6284586"/>
            <a:ext cx="3163299" cy="400110"/>
          </a:xfrm>
          <a:prstGeom prst="rect">
            <a:avLst/>
          </a:prstGeom>
        </p:spPr>
        <p:txBody>
          <a:bodyPr wrap="square">
            <a:spAutoFit/>
          </a:bodyPr>
          <a:lstStyle/>
          <a:p>
            <a:pPr algn="r"/>
            <a:r>
              <a:rPr lang="de-DE" sz="2000" i="1" dirty="0">
                <a:solidFill>
                  <a:schemeClr val="tx2"/>
                </a:solidFill>
              </a:rPr>
              <a:t>textbook p. 85, exercise 12</a:t>
            </a:r>
          </a:p>
        </p:txBody>
      </p:sp>
      <p:pic>
        <p:nvPicPr>
          <p:cNvPr id="8" name="Picture 7">
            <a:extLst>
              <a:ext uri="{FF2B5EF4-FFF2-40B4-BE49-F238E27FC236}">
                <a16:creationId xmlns:a16="http://schemas.microsoft.com/office/drawing/2014/main" id="{6CA409EB-9A2F-D3D8-8A02-75C536788363}"/>
              </a:ext>
            </a:extLst>
          </p:cNvPr>
          <p:cNvPicPr>
            <a:picLocks noChangeAspect="1"/>
          </p:cNvPicPr>
          <p:nvPr/>
        </p:nvPicPr>
        <p:blipFill>
          <a:blip r:embed="rId4"/>
          <a:stretch>
            <a:fillRect/>
          </a:stretch>
        </p:blipFill>
        <p:spPr>
          <a:xfrm>
            <a:off x="2046459" y="642548"/>
            <a:ext cx="10145541" cy="5572903"/>
          </a:xfrm>
          <a:prstGeom prst="rect">
            <a:avLst/>
          </a:prstGeom>
        </p:spPr>
      </p:pic>
      <p:sp>
        <p:nvSpPr>
          <p:cNvPr id="10" name="Rectangle 9">
            <a:extLst>
              <a:ext uri="{FF2B5EF4-FFF2-40B4-BE49-F238E27FC236}">
                <a16:creationId xmlns:a16="http://schemas.microsoft.com/office/drawing/2014/main" id="{92B13802-6F15-D394-00B5-BFF769F2B144}"/>
              </a:ext>
            </a:extLst>
          </p:cNvPr>
          <p:cNvSpPr/>
          <p:nvPr/>
        </p:nvSpPr>
        <p:spPr>
          <a:xfrm>
            <a:off x="290172" y="2917176"/>
            <a:ext cx="1997587"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Adjektive</a:t>
            </a:r>
          </a:p>
        </p:txBody>
      </p:sp>
    </p:spTree>
    <p:custDataLst>
      <p:tags r:id="rId1"/>
    </p:custDataLst>
    <p:extLst>
      <p:ext uri="{BB962C8B-B14F-4D97-AF65-F5344CB8AC3E}">
        <p14:creationId xmlns:p14="http://schemas.microsoft.com/office/powerpoint/2010/main" val="126327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218C0-1313-0E08-E5CC-EDF55845A79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B1F0831-06DB-C1C7-3180-D32A6B28A315}"/>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 name="Group 8">
            <a:extLst>
              <a:ext uri="{FF2B5EF4-FFF2-40B4-BE49-F238E27FC236}">
                <a16:creationId xmlns:a16="http://schemas.microsoft.com/office/drawing/2014/main" id="{0646B16D-5974-C9E1-1054-B6ECDAC4B457}"/>
              </a:ext>
            </a:extLst>
          </p:cNvPr>
          <p:cNvGrpSpPr/>
          <p:nvPr/>
        </p:nvGrpSpPr>
        <p:grpSpPr>
          <a:xfrm>
            <a:off x="1495453" y="366355"/>
            <a:ext cx="9667847" cy="5348646"/>
            <a:chOff x="1495453" y="366355"/>
            <a:chExt cx="9667847" cy="5348646"/>
          </a:xfrm>
        </p:grpSpPr>
        <p:pic>
          <p:nvPicPr>
            <p:cNvPr id="4" name="Picture 3">
              <a:extLst>
                <a:ext uri="{FF2B5EF4-FFF2-40B4-BE49-F238E27FC236}">
                  <a16:creationId xmlns:a16="http://schemas.microsoft.com/office/drawing/2014/main" id="{BA0FBC5C-649D-7065-0B5C-A946D1A5850C}"/>
                </a:ext>
              </a:extLst>
            </p:cNvPr>
            <p:cNvPicPr>
              <a:picLocks noChangeAspect="1"/>
            </p:cNvPicPr>
            <p:nvPr/>
          </p:nvPicPr>
          <p:blipFill>
            <a:blip r:embed="rId3"/>
            <a:stretch>
              <a:fillRect/>
            </a:stretch>
          </p:blipFill>
          <p:spPr>
            <a:xfrm>
              <a:off x="1495453" y="366355"/>
              <a:ext cx="9667847" cy="5348646"/>
            </a:xfrm>
            <a:prstGeom prst="rect">
              <a:avLst/>
            </a:prstGeom>
          </p:spPr>
        </p:pic>
        <p:sp>
          <p:nvSpPr>
            <p:cNvPr id="8" name="Rectangle 7">
              <a:extLst>
                <a:ext uri="{FF2B5EF4-FFF2-40B4-BE49-F238E27FC236}">
                  <a16:creationId xmlns:a16="http://schemas.microsoft.com/office/drawing/2014/main" id="{EEA22199-AA6E-2B31-81D9-BE9E180C432B}"/>
                </a:ext>
              </a:extLst>
            </p:cNvPr>
            <p:cNvSpPr/>
            <p:nvPr/>
          </p:nvSpPr>
          <p:spPr>
            <a:xfrm>
              <a:off x="2497237" y="1415534"/>
              <a:ext cx="7664278" cy="830997"/>
            </a:xfrm>
            <a:prstGeom prst="rect">
              <a:avLst/>
            </a:prstGeom>
          </p:spPr>
          <p:txBody>
            <a:bodyPr wrap="none">
              <a:spAutoFit/>
            </a:bodyPr>
            <a:lstStyle/>
            <a:p>
              <a:r>
                <a:rPr lang="de-DE" sz="4800" b="1" i="1" dirty="0">
                  <a:solidFill>
                    <a:srgbClr val="0070C0"/>
                  </a:solidFill>
                  <a:latin typeface="Bradley Hand ITC" panose="03070402050302030203" pitchFamily="66" charset="0"/>
                </a:rPr>
                <a:t>Danke und auf Wiedersehen!</a:t>
              </a:r>
              <a:endParaRPr lang="de-DE" sz="4800" b="1" dirty="0">
                <a:solidFill>
                  <a:srgbClr val="0070C0"/>
                </a:solidFill>
                <a:latin typeface="Bradley Hand ITC" panose="03070402050302030203" pitchFamily="66" charset="0"/>
              </a:endParaRPr>
            </a:p>
          </p:txBody>
        </p:sp>
      </p:grpSp>
    </p:spTree>
    <p:custDataLst>
      <p:tags r:id="rId1"/>
    </p:custDataLst>
    <p:extLst>
      <p:ext uri="{BB962C8B-B14F-4D97-AF65-F5344CB8AC3E}">
        <p14:creationId xmlns:p14="http://schemas.microsoft.com/office/powerpoint/2010/main" val="302107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CFAE1-4127-82CA-0367-4E5AAE982C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01E200-E633-7990-5D79-09A8FD1E21EF}"/>
              </a:ext>
            </a:extLst>
          </p:cNvPr>
          <p:cNvSpPr/>
          <p:nvPr/>
        </p:nvSpPr>
        <p:spPr>
          <a:xfrm>
            <a:off x="1" y="1460500"/>
            <a:ext cx="12191999" cy="488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9BA30DA2-E62F-4666-27B5-7A9FE9B9FFF3}"/>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Adjektive</a:t>
            </a:r>
          </a:p>
        </p:txBody>
      </p:sp>
      <p:pic>
        <p:nvPicPr>
          <p:cNvPr id="8" name="Picture 7">
            <a:extLst>
              <a:ext uri="{FF2B5EF4-FFF2-40B4-BE49-F238E27FC236}">
                <a16:creationId xmlns:a16="http://schemas.microsoft.com/office/drawing/2014/main" id="{C9A58DA0-8B3B-469D-A978-B3B591A9DCBC}"/>
              </a:ext>
            </a:extLst>
          </p:cNvPr>
          <p:cNvPicPr>
            <a:picLocks noChangeAspect="1"/>
          </p:cNvPicPr>
          <p:nvPr/>
        </p:nvPicPr>
        <p:blipFill>
          <a:blip r:embed="rId4"/>
          <a:stretch>
            <a:fillRect/>
          </a:stretch>
        </p:blipFill>
        <p:spPr>
          <a:xfrm>
            <a:off x="0" y="2078047"/>
            <a:ext cx="11772885" cy="3723860"/>
          </a:xfrm>
          <a:prstGeom prst="rect">
            <a:avLst/>
          </a:prstGeom>
        </p:spPr>
      </p:pic>
      <p:sp>
        <p:nvSpPr>
          <p:cNvPr id="5" name="Rectangle 4">
            <a:extLst>
              <a:ext uri="{FF2B5EF4-FFF2-40B4-BE49-F238E27FC236}">
                <a16:creationId xmlns:a16="http://schemas.microsoft.com/office/drawing/2014/main" id="{1290CCA2-812B-C029-9A20-9531A8B381CF}"/>
              </a:ext>
            </a:extLst>
          </p:cNvPr>
          <p:cNvSpPr/>
          <p:nvPr/>
        </p:nvSpPr>
        <p:spPr>
          <a:xfrm>
            <a:off x="4280969" y="1851811"/>
            <a:ext cx="4401974" cy="461665"/>
          </a:xfrm>
          <a:prstGeom prst="rect">
            <a:avLst/>
          </a:prstGeom>
        </p:spPr>
        <p:txBody>
          <a:bodyPr wrap="square">
            <a:spAutoFit/>
          </a:bodyPr>
          <a:lstStyle/>
          <a:p>
            <a:pPr algn="r"/>
            <a:r>
              <a:rPr lang="de-DE" sz="2400" dirty="0"/>
              <a:t>Kursbuch Seite 85, Übung 13</a:t>
            </a:r>
          </a:p>
        </p:txBody>
      </p:sp>
      <p:sp>
        <p:nvSpPr>
          <p:cNvPr id="6" name="Rectangle 5">
            <a:extLst>
              <a:ext uri="{FF2B5EF4-FFF2-40B4-BE49-F238E27FC236}">
                <a16:creationId xmlns:a16="http://schemas.microsoft.com/office/drawing/2014/main" id="{24B822BA-C2E4-7C5D-FD3B-08250C6BF09B}"/>
              </a:ext>
            </a:extLst>
          </p:cNvPr>
          <p:cNvSpPr/>
          <p:nvPr/>
        </p:nvSpPr>
        <p:spPr>
          <a:xfrm>
            <a:off x="8467709" y="1882588"/>
            <a:ext cx="3163299" cy="400110"/>
          </a:xfrm>
          <a:prstGeom prst="rect">
            <a:avLst/>
          </a:prstGeom>
        </p:spPr>
        <p:txBody>
          <a:bodyPr wrap="square">
            <a:spAutoFit/>
          </a:bodyPr>
          <a:lstStyle/>
          <a:p>
            <a:pPr algn="r"/>
            <a:r>
              <a:rPr lang="de-DE" sz="2000" i="1" dirty="0">
                <a:solidFill>
                  <a:schemeClr val="tx2"/>
                </a:solidFill>
              </a:rPr>
              <a:t>textbook p. 85, exercise 13</a:t>
            </a:r>
          </a:p>
        </p:txBody>
      </p:sp>
    </p:spTree>
    <p:custDataLst>
      <p:tags r:id="rId1"/>
    </p:custDataLst>
    <p:extLst>
      <p:ext uri="{BB962C8B-B14F-4D97-AF65-F5344CB8AC3E}">
        <p14:creationId xmlns:p14="http://schemas.microsoft.com/office/powerpoint/2010/main" val="19779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7942-F398-C4CE-5496-28964728741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F3E05DA-1FE8-474E-4DF1-299E1C2173AB}"/>
              </a:ext>
            </a:extLst>
          </p:cNvPr>
          <p:cNvSpPr/>
          <p:nvPr/>
        </p:nvSpPr>
        <p:spPr>
          <a:xfrm>
            <a:off x="-1" y="1622032"/>
            <a:ext cx="12191999" cy="488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D95DE4C3-7EDE-0DBC-5064-AD14949CA02C}"/>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Recap:    Artikel im  </a:t>
            </a:r>
            <a:r>
              <a:rPr lang="de-DE" sz="2800" b="1" dirty="0">
                <a:solidFill>
                  <a:schemeClr val="tx1"/>
                </a:solidFill>
              </a:rPr>
              <a:t>N</a:t>
            </a:r>
            <a:r>
              <a:rPr lang="de-DE" sz="2800" dirty="0">
                <a:solidFill>
                  <a:schemeClr val="tx1"/>
                </a:solidFill>
              </a:rPr>
              <a:t>ominativ vs.  </a:t>
            </a:r>
            <a:r>
              <a:rPr lang="de-DE" sz="2800" b="1" u="sng" dirty="0">
                <a:solidFill>
                  <a:schemeClr val="tx1"/>
                </a:solidFill>
              </a:rPr>
              <a:t>A</a:t>
            </a:r>
            <a:r>
              <a:rPr lang="de-DE" sz="2800" u="sng" dirty="0">
                <a:solidFill>
                  <a:schemeClr val="tx1"/>
                </a:solidFill>
              </a:rPr>
              <a:t>kkusative</a:t>
            </a:r>
            <a:r>
              <a:rPr lang="de-DE" sz="2800" dirty="0">
                <a:solidFill>
                  <a:schemeClr val="tx1"/>
                </a:solidFill>
              </a:rPr>
              <a:t> </a:t>
            </a:r>
          </a:p>
        </p:txBody>
      </p:sp>
      <p:sp>
        <p:nvSpPr>
          <p:cNvPr id="31" name="Rectangle 30">
            <a:extLst>
              <a:ext uri="{FF2B5EF4-FFF2-40B4-BE49-F238E27FC236}">
                <a16:creationId xmlns:a16="http://schemas.microsoft.com/office/drawing/2014/main" id="{7C73E883-E7D8-8722-7599-25298627A944}"/>
              </a:ext>
            </a:extLst>
          </p:cNvPr>
          <p:cNvSpPr/>
          <p:nvPr/>
        </p:nvSpPr>
        <p:spPr>
          <a:xfrm>
            <a:off x="1503571" y="2627242"/>
            <a:ext cx="3016660" cy="581249"/>
          </a:xfrm>
          <a:prstGeom prst="rect">
            <a:avLst/>
          </a:prstGeom>
        </p:spPr>
        <p:txBody>
          <a:bodyPr wrap="none">
            <a:spAutoFit/>
          </a:bodyPr>
          <a:lstStyle/>
          <a:p>
            <a:pPr>
              <a:lnSpc>
                <a:spcPct val="150000"/>
              </a:lnSpc>
            </a:pPr>
            <a:r>
              <a:rPr lang="de-DE" sz="2400" dirty="0"/>
              <a:t>der Garten ein Garten</a:t>
            </a:r>
          </a:p>
        </p:txBody>
      </p:sp>
      <p:sp>
        <p:nvSpPr>
          <p:cNvPr id="32" name="Rectangle 31">
            <a:extLst>
              <a:ext uri="{FF2B5EF4-FFF2-40B4-BE49-F238E27FC236}">
                <a16:creationId xmlns:a16="http://schemas.microsoft.com/office/drawing/2014/main" id="{C1A57DB8-FB83-574E-12D9-D938E3A3E7F0}"/>
              </a:ext>
            </a:extLst>
          </p:cNvPr>
          <p:cNvSpPr/>
          <p:nvPr/>
        </p:nvSpPr>
        <p:spPr>
          <a:xfrm>
            <a:off x="1503571" y="3154986"/>
            <a:ext cx="3326357" cy="400110"/>
          </a:xfrm>
          <a:prstGeom prst="rect">
            <a:avLst/>
          </a:prstGeom>
        </p:spPr>
        <p:txBody>
          <a:bodyPr wrap="square">
            <a:spAutoFit/>
          </a:bodyPr>
          <a:lstStyle/>
          <a:p>
            <a:r>
              <a:rPr lang="de-DE" sz="2000" dirty="0"/>
              <a:t>the			    a</a:t>
            </a:r>
          </a:p>
        </p:txBody>
      </p:sp>
      <p:sp>
        <p:nvSpPr>
          <p:cNvPr id="33" name="Rectangle 32">
            <a:extLst>
              <a:ext uri="{FF2B5EF4-FFF2-40B4-BE49-F238E27FC236}">
                <a16:creationId xmlns:a16="http://schemas.microsoft.com/office/drawing/2014/main" id="{8FB2556E-2E4B-AE88-AC51-42E35AF15410}"/>
              </a:ext>
            </a:extLst>
          </p:cNvPr>
          <p:cNvSpPr/>
          <p:nvPr/>
        </p:nvSpPr>
        <p:spPr>
          <a:xfrm>
            <a:off x="1503571" y="3748396"/>
            <a:ext cx="2393604" cy="581249"/>
          </a:xfrm>
          <a:prstGeom prst="rect">
            <a:avLst/>
          </a:prstGeom>
        </p:spPr>
        <p:txBody>
          <a:bodyPr wrap="none">
            <a:spAutoFit/>
          </a:bodyPr>
          <a:lstStyle/>
          <a:p>
            <a:pPr>
              <a:lnSpc>
                <a:spcPct val="150000"/>
              </a:lnSpc>
            </a:pPr>
            <a:r>
              <a:rPr lang="de-DE" sz="2400" dirty="0"/>
              <a:t>das Bad    ein Bad</a:t>
            </a:r>
          </a:p>
        </p:txBody>
      </p:sp>
      <p:sp>
        <p:nvSpPr>
          <p:cNvPr id="34" name="Rectangle 33">
            <a:extLst>
              <a:ext uri="{FF2B5EF4-FFF2-40B4-BE49-F238E27FC236}">
                <a16:creationId xmlns:a16="http://schemas.microsoft.com/office/drawing/2014/main" id="{6E03C488-668B-5E75-5457-660B8B7249D2}"/>
              </a:ext>
            </a:extLst>
          </p:cNvPr>
          <p:cNvSpPr/>
          <p:nvPr/>
        </p:nvSpPr>
        <p:spPr>
          <a:xfrm>
            <a:off x="1554370" y="4309853"/>
            <a:ext cx="3326357" cy="400110"/>
          </a:xfrm>
          <a:prstGeom prst="rect">
            <a:avLst/>
          </a:prstGeom>
        </p:spPr>
        <p:txBody>
          <a:bodyPr wrap="square">
            <a:spAutoFit/>
          </a:bodyPr>
          <a:lstStyle/>
          <a:p>
            <a:r>
              <a:rPr lang="de-DE" sz="2000" dirty="0"/>
              <a:t>the			    a</a:t>
            </a:r>
          </a:p>
        </p:txBody>
      </p:sp>
      <p:sp>
        <p:nvSpPr>
          <p:cNvPr id="35" name="Rectangle 34">
            <a:extLst>
              <a:ext uri="{FF2B5EF4-FFF2-40B4-BE49-F238E27FC236}">
                <a16:creationId xmlns:a16="http://schemas.microsoft.com/office/drawing/2014/main" id="{E9D45DFE-A884-6C1E-7610-C5530B4F6DE8}"/>
              </a:ext>
            </a:extLst>
          </p:cNvPr>
          <p:cNvSpPr/>
          <p:nvPr/>
        </p:nvSpPr>
        <p:spPr>
          <a:xfrm>
            <a:off x="1503571" y="4735947"/>
            <a:ext cx="2911374" cy="581249"/>
          </a:xfrm>
          <a:prstGeom prst="rect">
            <a:avLst/>
          </a:prstGeom>
        </p:spPr>
        <p:txBody>
          <a:bodyPr wrap="none">
            <a:spAutoFit/>
          </a:bodyPr>
          <a:lstStyle/>
          <a:p>
            <a:pPr>
              <a:lnSpc>
                <a:spcPct val="150000"/>
              </a:lnSpc>
            </a:pPr>
            <a:r>
              <a:rPr lang="de-DE" sz="2400" dirty="0"/>
              <a:t>die Küche eine Küche</a:t>
            </a:r>
          </a:p>
        </p:txBody>
      </p:sp>
      <p:sp>
        <p:nvSpPr>
          <p:cNvPr id="36" name="Rectangle 35">
            <a:extLst>
              <a:ext uri="{FF2B5EF4-FFF2-40B4-BE49-F238E27FC236}">
                <a16:creationId xmlns:a16="http://schemas.microsoft.com/office/drawing/2014/main" id="{616E7EB1-CE30-4BE9-6759-0F3E9947B9FD}"/>
              </a:ext>
            </a:extLst>
          </p:cNvPr>
          <p:cNvSpPr/>
          <p:nvPr/>
        </p:nvSpPr>
        <p:spPr>
          <a:xfrm>
            <a:off x="1554371" y="5263691"/>
            <a:ext cx="3326357" cy="400110"/>
          </a:xfrm>
          <a:prstGeom prst="rect">
            <a:avLst/>
          </a:prstGeom>
        </p:spPr>
        <p:txBody>
          <a:bodyPr wrap="square">
            <a:spAutoFit/>
          </a:bodyPr>
          <a:lstStyle/>
          <a:p>
            <a:r>
              <a:rPr lang="de-DE" sz="2000" dirty="0"/>
              <a:t>the			     a</a:t>
            </a:r>
          </a:p>
        </p:txBody>
      </p:sp>
      <p:sp>
        <p:nvSpPr>
          <p:cNvPr id="37" name="Rectangle 36">
            <a:extLst>
              <a:ext uri="{FF2B5EF4-FFF2-40B4-BE49-F238E27FC236}">
                <a16:creationId xmlns:a16="http://schemas.microsoft.com/office/drawing/2014/main" id="{4F6D8688-C7C9-771B-AC48-BF1C5256FBBF}"/>
              </a:ext>
            </a:extLst>
          </p:cNvPr>
          <p:cNvSpPr/>
          <p:nvPr/>
        </p:nvSpPr>
        <p:spPr>
          <a:xfrm>
            <a:off x="5587757" y="2550336"/>
            <a:ext cx="4439131" cy="3351238"/>
          </a:xfrm>
          <a:prstGeom prst="rect">
            <a:avLst/>
          </a:prstGeom>
        </p:spPr>
        <p:txBody>
          <a:bodyPr wrap="square">
            <a:spAutoFit/>
          </a:bodyPr>
          <a:lstStyle/>
          <a:p>
            <a:pPr>
              <a:lnSpc>
                <a:spcPct val="150000"/>
              </a:lnSpc>
            </a:pPr>
            <a:r>
              <a:rPr lang="de-DE" sz="2400" dirty="0"/>
              <a:t>         Das ist   ein</a:t>
            </a:r>
            <a:r>
              <a:rPr lang="de-DE" sz="2400" dirty="0">
                <a:solidFill>
                  <a:srgbClr val="0070C0"/>
                </a:solidFill>
              </a:rPr>
              <a:t>       Garten</a:t>
            </a:r>
            <a:r>
              <a:rPr lang="de-DE" sz="2400" dirty="0"/>
              <a:t>.</a:t>
            </a:r>
          </a:p>
          <a:p>
            <a:pPr>
              <a:lnSpc>
                <a:spcPct val="150000"/>
              </a:lnSpc>
            </a:pPr>
            <a:r>
              <a:rPr lang="de-DE" sz="2400" dirty="0"/>
              <a:t>Das Haus hat  </a:t>
            </a:r>
            <a:r>
              <a:rPr lang="de-DE" sz="2400" b="1" dirty="0"/>
              <a:t>ein</a:t>
            </a:r>
            <a:r>
              <a:rPr lang="de-DE" sz="2400" b="1" u="sng" dirty="0"/>
              <a:t>en</a:t>
            </a:r>
            <a:r>
              <a:rPr lang="de-DE" sz="2400" dirty="0"/>
              <a:t>  </a:t>
            </a:r>
            <a:r>
              <a:rPr lang="de-DE" sz="2400" dirty="0">
                <a:solidFill>
                  <a:srgbClr val="0070C0"/>
                </a:solidFill>
              </a:rPr>
              <a:t>Garten</a:t>
            </a:r>
            <a:r>
              <a:rPr lang="de-DE" sz="2400" dirty="0"/>
              <a:t>. </a:t>
            </a:r>
          </a:p>
          <a:p>
            <a:pPr>
              <a:lnSpc>
                <a:spcPct val="150000"/>
              </a:lnSpc>
            </a:pPr>
            <a:r>
              <a:rPr lang="de-DE" sz="2400" dirty="0"/>
              <a:t>         Das ist   ein</a:t>
            </a:r>
            <a:r>
              <a:rPr lang="de-DE" sz="2400" dirty="0">
                <a:solidFill>
                  <a:srgbClr val="0070C0"/>
                </a:solidFill>
              </a:rPr>
              <a:t>       </a:t>
            </a:r>
            <a:r>
              <a:rPr lang="de-DE" sz="2400" dirty="0">
                <a:solidFill>
                  <a:srgbClr val="00B050"/>
                </a:solidFill>
              </a:rPr>
              <a:t>Bad</a:t>
            </a:r>
            <a:r>
              <a:rPr lang="de-DE" sz="2400" dirty="0"/>
              <a:t>.</a:t>
            </a:r>
          </a:p>
          <a:p>
            <a:pPr>
              <a:lnSpc>
                <a:spcPct val="150000"/>
              </a:lnSpc>
            </a:pPr>
            <a:r>
              <a:rPr lang="de-DE" sz="2400" dirty="0"/>
              <a:t>Das Haus hat  </a:t>
            </a:r>
            <a:r>
              <a:rPr lang="de-DE" sz="2400" b="1" dirty="0"/>
              <a:t>ein</a:t>
            </a:r>
            <a:r>
              <a:rPr lang="de-DE" sz="2400" dirty="0"/>
              <a:t>       </a:t>
            </a:r>
            <a:r>
              <a:rPr lang="de-DE" sz="2400" dirty="0">
                <a:solidFill>
                  <a:srgbClr val="00B050"/>
                </a:solidFill>
              </a:rPr>
              <a:t>Bad</a:t>
            </a:r>
            <a:r>
              <a:rPr lang="de-DE" sz="2400" dirty="0"/>
              <a:t>. </a:t>
            </a:r>
          </a:p>
          <a:p>
            <a:pPr>
              <a:lnSpc>
                <a:spcPct val="150000"/>
              </a:lnSpc>
            </a:pPr>
            <a:r>
              <a:rPr lang="de-DE" sz="2400" dirty="0"/>
              <a:t>         Das ist   eine</a:t>
            </a:r>
            <a:r>
              <a:rPr lang="de-DE" sz="2400" dirty="0">
                <a:solidFill>
                  <a:srgbClr val="0070C0"/>
                </a:solidFill>
              </a:rPr>
              <a:t>     </a:t>
            </a:r>
            <a:r>
              <a:rPr lang="de-DE" sz="2400" dirty="0">
                <a:solidFill>
                  <a:srgbClr val="C00000"/>
                </a:solidFill>
              </a:rPr>
              <a:t>Küche</a:t>
            </a:r>
            <a:r>
              <a:rPr lang="de-DE" sz="2400" dirty="0"/>
              <a:t>.</a:t>
            </a:r>
          </a:p>
          <a:p>
            <a:pPr>
              <a:lnSpc>
                <a:spcPct val="150000"/>
              </a:lnSpc>
            </a:pPr>
            <a:r>
              <a:rPr lang="de-DE" sz="2400" dirty="0"/>
              <a:t>Das Haus hat  </a:t>
            </a:r>
            <a:r>
              <a:rPr lang="de-DE" sz="2400" b="1" dirty="0"/>
              <a:t>eine</a:t>
            </a:r>
            <a:r>
              <a:rPr lang="de-DE" sz="2400" dirty="0"/>
              <a:t>    </a:t>
            </a:r>
            <a:r>
              <a:rPr lang="de-DE" sz="2400" dirty="0">
                <a:solidFill>
                  <a:srgbClr val="C00000"/>
                </a:solidFill>
              </a:rPr>
              <a:t>Küche</a:t>
            </a:r>
            <a:r>
              <a:rPr lang="de-DE" sz="2400" dirty="0"/>
              <a:t>. </a:t>
            </a:r>
          </a:p>
        </p:txBody>
      </p:sp>
      <p:sp>
        <p:nvSpPr>
          <p:cNvPr id="39" name="Rectangle 38">
            <a:extLst>
              <a:ext uri="{FF2B5EF4-FFF2-40B4-BE49-F238E27FC236}">
                <a16:creationId xmlns:a16="http://schemas.microsoft.com/office/drawing/2014/main" id="{124F9FE3-35AF-73D3-1939-FA9AEACF4A42}"/>
              </a:ext>
            </a:extLst>
          </p:cNvPr>
          <p:cNvSpPr/>
          <p:nvPr/>
        </p:nvSpPr>
        <p:spPr>
          <a:xfrm>
            <a:off x="1503571" y="1953436"/>
            <a:ext cx="1218603" cy="581249"/>
          </a:xfrm>
          <a:prstGeom prst="rect">
            <a:avLst/>
          </a:prstGeom>
        </p:spPr>
        <p:txBody>
          <a:bodyPr wrap="none">
            <a:spAutoFit/>
          </a:bodyPr>
          <a:lstStyle/>
          <a:p>
            <a:pPr>
              <a:lnSpc>
                <a:spcPct val="150000"/>
              </a:lnSpc>
            </a:pPr>
            <a:r>
              <a:rPr lang="de-DE" sz="2400" dirty="0"/>
              <a:t>Nomen </a:t>
            </a:r>
          </a:p>
        </p:txBody>
      </p:sp>
      <p:sp>
        <p:nvSpPr>
          <p:cNvPr id="40" name="Rectangle 39">
            <a:extLst>
              <a:ext uri="{FF2B5EF4-FFF2-40B4-BE49-F238E27FC236}">
                <a16:creationId xmlns:a16="http://schemas.microsoft.com/office/drawing/2014/main" id="{A46CCC0A-CC8B-A850-A6EC-B6CB644F573F}"/>
              </a:ext>
            </a:extLst>
          </p:cNvPr>
          <p:cNvSpPr/>
          <p:nvPr/>
        </p:nvSpPr>
        <p:spPr>
          <a:xfrm>
            <a:off x="2641293" y="2098525"/>
            <a:ext cx="3326357" cy="400110"/>
          </a:xfrm>
          <a:prstGeom prst="rect">
            <a:avLst/>
          </a:prstGeom>
        </p:spPr>
        <p:txBody>
          <a:bodyPr wrap="square">
            <a:spAutoFit/>
          </a:bodyPr>
          <a:lstStyle/>
          <a:p>
            <a:r>
              <a:rPr lang="de-DE" sz="2000" dirty="0"/>
              <a:t>nouns</a:t>
            </a:r>
          </a:p>
        </p:txBody>
      </p:sp>
      <p:sp>
        <p:nvSpPr>
          <p:cNvPr id="41" name="Rectangle 40">
            <a:extLst>
              <a:ext uri="{FF2B5EF4-FFF2-40B4-BE49-F238E27FC236}">
                <a16:creationId xmlns:a16="http://schemas.microsoft.com/office/drawing/2014/main" id="{BFB094AF-0C03-9DC5-E5C5-DC0C27AE17DF}"/>
              </a:ext>
            </a:extLst>
          </p:cNvPr>
          <p:cNvSpPr/>
          <p:nvPr/>
        </p:nvSpPr>
        <p:spPr>
          <a:xfrm>
            <a:off x="1049567" y="2627242"/>
            <a:ext cx="518091" cy="581249"/>
          </a:xfrm>
          <a:prstGeom prst="rect">
            <a:avLst/>
          </a:prstGeom>
        </p:spPr>
        <p:txBody>
          <a:bodyPr wrap="none">
            <a:spAutoFit/>
          </a:bodyPr>
          <a:lstStyle/>
          <a:p>
            <a:pPr>
              <a:lnSpc>
                <a:spcPct val="150000"/>
              </a:lnSpc>
            </a:pPr>
            <a:r>
              <a:rPr lang="de-DE" sz="2400" b="1" i="1" dirty="0">
                <a:solidFill>
                  <a:srgbClr val="0070C0"/>
                </a:solidFill>
              </a:rPr>
              <a:t>m.</a:t>
            </a:r>
          </a:p>
        </p:txBody>
      </p:sp>
      <p:sp>
        <p:nvSpPr>
          <p:cNvPr id="42" name="Rectangle 41">
            <a:extLst>
              <a:ext uri="{FF2B5EF4-FFF2-40B4-BE49-F238E27FC236}">
                <a16:creationId xmlns:a16="http://schemas.microsoft.com/office/drawing/2014/main" id="{FBE0EE0C-63AF-7473-E9D1-C654962F45E4}"/>
              </a:ext>
            </a:extLst>
          </p:cNvPr>
          <p:cNvSpPr/>
          <p:nvPr/>
        </p:nvSpPr>
        <p:spPr>
          <a:xfrm>
            <a:off x="1049567" y="3735706"/>
            <a:ext cx="434734" cy="581249"/>
          </a:xfrm>
          <a:prstGeom prst="rect">
            <a:avLst/>
          </a:prstGeom>
        </p:spPr>
        <p:txBody>
          <a:bodyPr wrap="none">
            <a:spAutoFit/>
          </a:bodyPr>
          <a:lstStyle/>
          <a:p>
            <a:pPr>
              <a:lnSpc>
                <a:spcPct val="150000"/>
              </a:lnSpc>
            </a:pPr>
            <a:r>
              <a:rPr lang="de-DE" sz="2400" b="1" i="1" dirty="0">
                <a:solidFill>
                  <a:srgbClr val="00B050"/>
                </a:solidFill>
              </a:rPr>
              <a:t>n.</a:t>
            </a:r>
          </a:p>
        </p:txBody>
      </p:sp>
      <p:sp>
        <p:nvSpPr>
          <p:cNvPr id="43" name="Rectangle 42">
            <a:extLst>
              <a:ext uri="{FF2B5EF4-FFF2-40B4-BE49-F238E27FC236}">
                <a16:creationId xmlns:a16="http://schemas.microsoft.com/office/drawing/2014/main" id="{4461C3AB-6FCC-0B48-15C5-15F18D3C7E1D}"/>
              </a:ext>
            </a:extLst>
          </p:cNvPr>
          <p:cNvSpPr/>
          <p:nvPr/>
        </p:nvSpPr>
        <p:spPr>
          <a:xfrm>
            <a:off x="1049567" y="4723257"/>
            <a:ext cx="367408" cy="581249"/>
          </a:xfrm>
          <a:prstGeom prst="rect">
            <a:avLst/>
          </a:prstGeom>
        </p:spPr>
        <p:txBody>
          <a:bodyPr wrap="none">
            <a:spAutoFit/>
          </a:bodyPr>
          <a:lstStyle/>
          <a:p>
            <a:pPr>
              <a:lnSpc>
                <a:spcPct val="150000"/>
              </a:lnSpc>
            </a:pPr>
            <a:r>
              <a:rPr lang="de-DE" sz="2400" b="1" i="1" dirty="0">
                <a:solidFill>
                  <a:srgbClr val="C00000"/>
                </a:solidFill>
              </a:rPr>
              <a:t>f.</a:t>
            </a:r>
          </a:p>
        </p:txBody>
      </p:sp>
      <p:sp>
        <p:nvSpPr>
          <p:cNvPr id="44" name="Rectangle 43">
            <a:extLst>
              <a:ext uri="{FF2B5EF4-FFF2-40B4-BE49-F238E27FC236}">
                <a16:creationId xmlns:a16="http://schemas.microsoft.com/office/drawing/2014/main" id="{0FD86CD1-4C76-1A4A-C71C-E99A006CD569}"/>
              </a:ext>
            </a:extLst>
          </p:cNvPr>
          <p:cNvSpPr/>
          <p:nvPr/>
        </p:nvSpPr>
        <p:spPr>
          <a:xfrm>
            <a:off x="10140417" y="2558673"/>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45" name="Rectangle 44">
            <a:extLst>
              <a:ext uri="{FF2B5EF4-FFF2-40B4-BE49-F238E27FC236}">
                <a16:creationId xmlns:a16="http://schemas.microsoft.com/office/drawing/2014/main" id="{79D129FE-370A-44AE-F73B-B6B850ECF2BB}"/>
              </a:ext>
            </a:extLst>
          </p:cNvPr>
          <p:cNvSpPr/>
          <p:nvPr/>
        </p:nvSpPr>
        <p:spPr>
          <a:xfrm>
            <a:off x="10140417" y="3106512"/>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48" name="Rectangle 47">
            <a:extLst>
              <a:ext uri="{FF2B5EF4-FFF2-40B4-BE49-F238E27FC236}">
                <a16:creationId xmlns:a16="http://schemas.microsoft.com/office/drawing/2014/main" id="{5B27A2AE-02EF-DCFA-A96D-B71B3EB15A98}"/>
              </a:ext>
            </a:extLst>
          </p:cNvPr>
          <p:cNvSpPr/>
          <p:nvPr/>
        </p:nvSpPr>
        <p:spPr>
          <a:xfrm>
            <a:off x="10140417" y="3656194"/>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49" name="Rectangle 48">
            <a:extLst>
              <a:ext uri="{FF2B5EF4-FFF2-40B4-BE49-F238E27FC236}">
                <a16:creationId xmlns:a16="http://schemas.microsoft.com/office/drawing/2014/main" id="{26B7C5CE-1798-CDD7-8753-8AAC8B6290EB}"/>
              </a:ext>
            </a:extLst>
          </p:cNvPr>
          <p:cNvSpPr/>
          <p:nvPr/>
        </p:nvSpPr>
        <p:spPr>
          <a:xfrm>
            <a:off x="10140417" y="4204033"/>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52" name="Rectangle 51">
            <a:extLst>
              <a:ext uri="{FF2B5EF4-FFF2-40B4-BE49-F238E27FC236}">
                <a16:creationId xmlns:a16="http://schemas.microsoft.com/office/drawing/2014/main" id="{FD7BE667-AE32-7BBA-36EB-60B58D408246}"/>
              </a:ext>
            </a:extLst>
          </p:cNvPr>
          <p:cNvSpPr/>
          <p:nvPr/>
        </p:nvSpPr>
        <p:spPr>
          <a:xfrm>
            <a:off x="10140417" y="4818846"/>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53" name="Rectangle 52">
            <a:extLst>
              <a:ext uri="{FF2B5EF4-FFF2-40B4-BE49-F238E27FC236}">
                <a16:creationId xmlns:a16="http://schemas.microsoft.com/office/drawing/2014/main" id="{81700876-CFEB-80F1-F676-2ACC94AA1638}"/>
              </a:ext>
            </a:extLst>
          </p:cNvPr>
          <p:cNvSpPr/>
          <p:nvPr/>
        </p:nvSpPr>
        <p:spPr>
          <a:xfrm>
            <a:off x="10140417" y="5366685"/>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38" name="Rectangle 37">
            <a:extLst>
              <a:ext uri="{FF2B5EF4-FFF2-40B4-BE49-F238E27FC236}">
                <a16:creationId xmlns:a16="http://schemas.microsoft.com/office/drawing/2014/main" id="{944CD5E9-70EB-A450-F02A-F12A03DD10C9}"/>
              </a:ext>
            </a:extLst>
          </p:cNvPr>
          <p:cNvSpPr/>
          <p:nvPr/>
        </p:nvSpPr>
        <p:spPr>
          <a:xfrm>
            <a:off x="7428035" y="2550336"/>
            <a:ext cx="855781" cy="34625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p:txBody>
      </p:sp>
    </p:spTree>
    <p:custDataLst>
      <p:tags r:id="rId1"/>
    </p:custDataLst>
    <p:extLst>
      <p:ext uri="{BB962C8B-B14F-4D97-AF65-F5344CB8AC3E}">
        <p14:creationId xmlns:p14="http://schemas.microsoft.com/office/powerpoint/2010/main" val="2638947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3F83-3468-4520-5E73-540D7F9CB3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5A50BF-7858-F16F-9F65-8508EDAFD068}"/>
              </a:ext>
            </a:extLst>
          </p:cNvPr>
          <p:cNvSpPr/>
          <p:nvPr/>
        </p:nvSpPr>
        <p:spPr>
          <a:xfrm>
            <a:off x="-1" y="1622032"/>
            <a:ext cx="12191999" cy="488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1F86738A-8926-C601-1E0C-DA7E95A553C6}"/>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Recap:    Artikel im  </a:t>
            </a:r>
            <a:r>
              <a:rPr lang="de-DE" sz="2800" b="1" dirty="0">
                <a:solidFill>
                  <a:schemeClr val="tx1"/>
                </a:solidFill>
              </a:rPr>
              <a:t>N</a:t>
            </a:r>
            <a:r>
              <a:rPr lang="de-DE" sz="2800" dirty="0">
                <a:solidFill>
                  <a:schemeClr val="tx1"/>
                </a:solidFill>
              </a:rPr>
              <a:t>ominativ vs. </a:t>
            </a:r>
            <a:r>
              <a:rPr lang="de-DE" sz="2800" b="1" u="sng" dirty="0">
                <a:solidFill>
                  <a:schemeClr val="tx1"/>
                </a:solidFill>
              </a:rPr>
              <a:t>A</a:t>
            </a:r>
            <a:r>
              <a:rPr lang="de-DE" sz="2800" u="sng" dirty="0">
                <a:solidFill>
                  <a:schemeClr val="tx1"/>
                </a:solidFill>
              </a:rPr>
              <a:t>kkusative</a:t>
            </a:r>
            <a:r>
              <a:rPr lang="de-DE" sz="2800" dirty="0">
                <a:solidFill>
                  <a:schemeClr val="tx1"/>
                </a:solidFill>
              </a:rPr>
              <a:t> </a:t>
            </a:r>
          </a:p>
        </p:txBody>
      </p:sp>
      <p:sp>
        <p:nvSpPr>
          <p:cNvPr id="31" name="Rectangle 30">
            <a:extLst>
              <a:ext uri="{FF2B5EF4-FFF2-40B4-BE49-F238E27FC236}">
                <a16:creationId xmlns:a16="http://schemas.microsoft.com/office/drawing/2014/main" id="{4502D5B6-E38B-FB05-4B13-A0FFE04C9F7B}"/>
              </a:ext>
            </a:extLst>
          </p:cNvPr>
          <p:cNvSpPr/>
          <p:nvPr/>
        </p:nvSpPr>
        <p:spPr>
          <a:xfrm>
            <a:off x="1477067" y="2627242"/>
            <a:ext cx="3016660" cy="581249"/>
          </a:xfrm>
          <a:prstGeom prst="rect">
            <a:avLst/>
          </a:prstGeom>
        </p:spPr>
        <p:txBody>
          <a:bodyPr wrap="none">
            <a:spAutoFit/>
          </a:bodyPr>
          <a:lstStyle/>
          <a:p>
            <a:pPr>
              <a:lnSpc>
                <a:spcPct val="150000"/>
              </a:lnSpc>
            </a:pPr>
            <a:r>
              <a:rPr lang="de-DE" sz="2400" dirty="0"/>
              <a:t>der Garten ein Garten</a:t>
            </a:r>
          </a:p>
        </p:txBody>
      </p:sp>
      <p:sp>
        <p:nvSpPr>
          <p:cNvPr id="32" name="Rectangle 31">
            <a:extLst>
              <a:ext uri="{FF2B5EF4-FFF2-40B4-BE49-F238E27FC236}">
                <a16:creationId xmlns:a16="http://schemas.microsoft.com/office/drawing/2014/main" id="{9CEAEECB-FEA0-7753-DF6E-0AE095F6290C}"/>
              </a:ext>
            </a:extLst>
          </p:cNvPr>
          <p:cNvSpPr/>
          <p:nvPr/>
        </p:nvSpPr>
        <p:spPr>
          <a:xfrm>
            <a:off x="1477067" y="3154986"/>
            <a:ext cx="3326357" cy="400110"/>
          </a:xfrm>
          <a:prstGeom prst="rect">
            <a:avLst/>
          </a:prstGeom>
        </p:spPr>
        <p:txBody>
          <a:bodyPr wrap="square">
            <a:spAutoFit/>
          </a:bodyPr>
          <a:lstStyle/>
          <a:p>
            <a:r>
              <a:rPr lang="de-DE" sz="2000" dirty="0"/>
              <a:t>the			    a</a:t>
            </a:r>
          </a:p>
        </p:txBody>
      </p:sp>
      <p:sp>
        <p:nvSpPr>
          <p:cNvPr id="33" name="Rectangle 32">
            <a:extLst>
              <a:ext uri="{FF2B5EF4-FFF2-40B4-BE49-F238E27FC236}">
                <a16:creationId xmlns:a16="http://schemas.microsoft.com/office/drawing/2014/main" id="{24BB37D6-590C-E15D-B635-E04061A17E65}"/>
              </a:ext>
            </a:extLst>
          </p:cNvPr>
          <p:cNvSpPr/>
          <p:nvPr/>
        </p:nvSpPr>
        <p:spPr>
          <a:xfrm>
            <a:off x="1477067" y="3668884"/>
            <a:ext cx="2393604" cy="581249"/>
          </a:xfrm>
          <a:prstGeom prst="rect">
            <a:avLst/>
          </a:prstGeom>
        </p:spPr>
        <p:txBody>
          <a:bodyPr wrap="none">
            <a:spAutoFit/>
          </a:bodyPr>
          <a:lstStyle/>
          <a:p>
            <a:pPr>
              <a:lnSpc>
                <a:spcPct val="150000"/>
              </a:lnSpc>
            </a:pPr>
            <a:r>
              <a:rPr lang="de-DE" sz="2400" dirty="0"/>
              <a:t>das Bad    ein Bad</a:t>
            </a:r>
          </a:p>
        </p:txBody>
      </p:sp>
      <p:sp>
        <p:nvSpPr>
          <p:cNvPr id="34" name="Rectangle 33">
            <a:extLst>
              <a:ext uri="{FF2B5EF4-FFF2-40B4-BE49-F238E27FC236}">
                <a16:creationId xmlns:a16="http://schemas.microsoft.com/office/drawing/2014/main" id="{EC4FA5CF-645E-0827-DA94-66C3711FA526}"/>
              </a:ext>
            </a:extLst>
          </p:cNvPr>
          <p:cNvSpPr/>
          <p:nvPr/>
        </p:nvSpPr>
        <p:spPr>
          <a:xfrm>
            <a:off x="1527866" y="4230341"/>
            <a:ext cx="3326357" cy="400110"/>
          </a:xfrm>
          <a:prstGeom prst="rect">
            <a:avLst/>
          </a:prstGeom>
        </p:spPr>
        <p:txBody>
          <a:bodyPr wrap="square">
            <a:spAutoFit/>
          </a:bodyPr>
          <a:lstStyle/>
          <a:p>
            <a:r>
              <a:rPr lang="de-DE" sz="2000" dirty="0"/>
              <a:t>the			    a</a:t>
            </a:r>
          </a:p>
        </p:txBody>
      </p:sp>
      <p:sp>
        <p:nvSpPr>
          <p:cNvPr id="35" name="Rectangle 34">
            <a:extLst>
              <a:ext uri="{FF2B5EF4-FFF2-40B4-BE49-F238E27FC236}">
                <a16:creationId xmlns:a16="http://schemas.microsoft.com/office/drawing/2014/main" id="{802ECB70-5A68-3293-5ACC-9ED37308B747}"/>
              </a:ext>
            </a:extLst>
          </p:cNvPr>
          <p:cNvSpPr/>
          <p:nvPr/>
        </p:nvSpPr>
        <p:spPr>
          <a:xfrm>
            <a:off x="1477067" y="4824847"/>
            <a:ext cx="2911374" cy="581249"/>
          </a:xfrm>
          <a:prstGeom prst="rect">
            <a:avLst/>
          </a:prstGeom>
        </p:spPr>
        <p:txBody>
          <a:bodyPr wrap="none">
            <a:spAutoFit/>
          </a:bodyPr>
          <a:lstStyle/>
          <a:p>
            <a:pPr>
              <a:lnSpc>
                <a:spcPct val="150000"/>
              </a:lnSpc>
            </a:pPr>
            <a:r>
              <a:rPr lang="de-DE" sz="2400" dirty="0"/>
              <a:t>die Küche eine Küche</a:t>
            </a:r>
          </a:p>
        </p:txBody>
      </p:sp>
      <p:sp>
        <p:nvSpPr>
          <p:cNvPr id="36" name="Rectangle 35">
            <a:extLst>
              <a:ext uri="{FF2B5EF4-FFF2-40B4-BE49-F238E27FC236}">
                <a16:creationId xmlns:a16="http://schemas.microsoft.com/office/drawing/2014/main" id="{185BA63A-8787-84F4-170F-FB5B23A0B4D2}"/>
              </a:ext>
            </a:extLst>
          </p:cNvPr>
          <p:cNvSpPr/>
          <p:nvPr/>
        </p:nvSpPr>
        <p:spPr>
          <a:xfrm>
            <a:off x="1527867" y="5352591"/>
            <a:ext cx="3326357" cy="400110"/>
          </a:xfrm>
          <a:prstGeom prst="rect">
            <a:avLst/>
          </a:prstGeom>
        </p:spPr>
        <p:txBody>
          <a:bodyPr wrap="square">
            <a:spAutoFit/>
          </a:bodyPr>
          <a:lstStyle/>
          <a:p>
            <a:r>
              <a:rPr lang="de-DE" sz="2000" dirty="0"/>
              <a:t>the			     a</a:t>
            </a:r>
          </a:p>
        </p:txBody>
      </p:sp>
      <p:sp>
        <p:nvSpPr>
          <p:cNvPr id="37" name="Rectangle 36">
            <a:extLst>
              <a:ext uri="{FF2B5EF4-FFF2-40B4-BE49-F238E27FC236}">
                <a16:creationId xmlns:a16="http://schemas.microsoft.com/office/drawing/2014/main" id="{F550F9FD-C4FD-49E2-55AD-E560A799BFAA}"/>
              </a:ext>
            </a:extLst>
          </p:cNvPr>
          <p:cNvSpPr/>
          <p:nvPr/>
        </p:nvSpPr>
        <p:spPr>
          <a:xfrm>
            <a:off x="4951653" y="2550336"/>
            <a:ext cx="6217719" cy="3351238"/>
          </a:xfrm>
          <a:prstGeom prst="rect">
            <a:avLst/>
          </a:prstGeom>
        </p:spPr>
        <p:txBody>
          <a:bodyPr wrap="square">
            <a:spAutoFit/>
          </a:bodyPr>
          <a:lstStyle/>
          <a:p>
            <a:pPr>
              <a:lnSpc>
                <a:spcPct val="150000"/>
              </a:lnSpc>
            </a:pPr>
            <a:r>
              <a:rPr lang="de-DE" sz="2400" dirty="0"/>
              <a:t>                        Der</a:t>
            </a:r>
            <a:r>
              <a:rPr lang="de-DE" sz="2400" dirty="0">
                <a:solidFill>
                  <a:srgbClr val="0070C0"/>
                </a:solidFill>
              </a:rPr>
              <a:t>   Garten </a:t>
            </a:r>
            <a:r>
              <a:rPr lang="de-DE" sz="2400" dirty="0"/>
              <a:t>ist schön.</a:t>
            </a:r>
          </a:p>
          <a:p>
            <a:pPr>
              <a:lnSpc>
                <a:spcPct val="150000"/>
              </a:lnSpc>
            </a:pPr>
            <a:r>
              <a:rPr lang="de-DE" sz="2400" dirty="0"/>
              <a:t>        Ich finde   d</a:t>
            </a:r>
            <a:r>
              <a:rPr lang="de-DE" sz="2400" b="1" u="sng" dirty="0"/>
              <a:t>en</a:t>
            </a:r>
            <a:r>
              <a:rPr lang="de-DE" sz="2400" dirty="0"/>
              <a:t>    </a:t>
            </a:r>
            <a:r>
              <a:rPr lang="de-DE" sz="2400" dirty="0">
                <a:solidFill>
                  <a:srgbClr val="0070C0"/>
                </a:solidFill>
              </a:rPr>
              <a:t>Garten </a:t>
            </a:r>
            <a:r>
              <a:rPr lang="de-DE" sz="2400" dirty="0"/>
              <a:t>schön. </a:t>
            </a:r>
          </a:p>
          <a:p>
            <a:pPr>
              <a:lnSpc>
                <a:spcPct val="150000"/>
              </a:lnSpc>
            </a:pPr>
            <a:r>
              <a:rPr lang="de-DE" sz="2400" dirty="0"/>
              <a:t>                        Das    </a:t>
            </a:r>
            <a:r>
              <a:rPr lang="de-DE" sz="2400" dirty="0">
                <a:solidFill>
                  <a:srgbClr val="00B050"/>
                </a:solidFill>
              </a:rPr>
              <a:t>Bad </a:t>
            </a:r>
            <a:r>
              <a:rPr lang="de-DE" sz="2400" dirty="0"/>
              <a:t>ist dunkel.</a:t>
            </a:r>
          </a:p>
          <a:p>
            <a:pPr>
              <a:lnSpc>
                <a:spcPct val="150000"/>
              </a:lnSpc>
            </a:pPr>
            <a:r>
              <a:rPr lang="de-DE" sz="2400" dirty="0"/>
              <a:t>        Ich finde    </a:t>
            </a:r>
            <a:r>
              <a:rPr lang="de-DE" sz="2400" b="1" dirty="0"/>
              <a:t>das</a:t>
            </a:r>
            <a:r>
              <a:rPr lang="de-DE" sz="2400" dirty="0"/>
              <a:t>    </a:t>
            </a:r>
            <a:r>
              <a:rPr lang="de-DE" sz="2400" dirty="0">
                <a:solidFill>
                  <a:srgbClr val="00B050"/>
                </a:solidFill>
              </a:rPr>
              <a:t>Bad </a:t>
            </a:r>
            <a:r>
              <a:rPr lang="de-DE" sz="2400" dirty="0"/>
              <a:t>dunkel. </a:t>
            </a:r>
          </a:p>
          <a:p>
            <a:pPr>
              <a:lnSpc>
                <a:spcPct val="150000"/>
              </a:lnSpc>
            </a:pPr>
            <a:r>
              <a:rPr lang="de-DE" sz="2400" dirty="0"/>
              <a:t>                        Die     </a:t>
            </a:r>
            <a:r>
              <a:rPr lang="de-DE" sz="2400" dirty="0">
                <a:solidFill>
                  <a:srgbClr val="C00000"/>
                </a:solidFill>
              </a:rPr>
              <a:t>Küche </a:t>
            </a:r>
            <a:r>
              <a:rPr lang="de-DE" sz="2400" dirty="0"/>
              <a:t>ist hell.</a:t>
            </a:r>
          </a:p>
          <a:p>
            <a:pPr>
              <a:lnSpc>
                <a:spcPct val="150000"/>
              </a:lnSpc>
            </a:pPr>
            <a:r>
              <a:rPr lang="de-DE" sz="2400" dirty="0"/>
              <a:t>        Ich finde    </a:t>
            </a:r>
            <a:r>
              <a:rPr lang="de-DE" sz="2400" b="1" dirty="0"/>
              <a:t>die</a:t>
            </a:r>
            <a:r>
              <a:rPr lang="de-DE" sz="2400" dirty="0"/>
              <a:t>     </a:t>
            </a:r>
            <a:r>
              <a:rPr lang="de-DE" sz="2400" dirty="0">
                <a:solidFill>
                  <a:srgbClr val="C00000"/>
                </a:solidFill>
              </a:rPr>
              <a:t>Küche </a:t>
            </a:r>
            <a:r>
              <a:rPr lang="de-DE" sz="2400" dirty="0"/>
              <a:t>hell. </a:t>
            </a:r>
          </a:p>
        </p:txBody>
      </p:sp>
      <p:sp>
        <p:nvSpPr>
          <p:cNvPr id="39" name="Rectangle 38">
            <a:extLst>
              <a:ext uri="{FF2B5EF4-FFF2-40B4-BE49-F238E27FC236}">
                <a16:creationId xmlns:a16="http://schemas.microsoft.com/office/drawing/2014/main" id="{FD8EFF5D-AF7E-075C-F9F1-E5F6F178636B}"/>
              </a:ext>
            </a:extLst>
          </p:cNvPr>
          <p:cNvSpPr/>
          <p:nvPr/>
        </p:nvSpPr>
        <p:spPr>
          <a:xfrm>
            <a:off x="1477067" y="1953436"/>
            <a:ext cx="1218603" cy="581249"/>
          </a:xfrm>
          <a:prstGeom prst="rect">
            <a:avLst/>
          </a:prstGeom>
        </p:spPr>
        <p:txBody>
          <a:bodyPr wrap="none">
            <a:spAutoFit/>
          </a:bodyPr>
          <a:lstStyle/>
          <a:p>
            <a:pPr>
              <a:lnSpc>
                <a:spcPct val="150000"/>
              </a:lnSpc>
            </a:pPr>
            <a:r>
              <a:rPr lang="de-DE" sz="2400" dirty="0"/>
              <a:t>Nomen </a:t>
            </a:r>
          </a:p>
        </p:txBody>
      </p:sp>
      <p:sp>
        <p:nvSpPr>
          <p:cNvPr id="40" name="Rectangle 39">
            <a:extLst>
              <a:ext uri="{FF2B5EF4-FFF2-40B4-BE49-F238E27FC236}">
                <a16:creationId xmlns:a16="http://schemas.microsoft.com/office/drawing/2014/main" id="{F1768DF0-EF4D-9FAF-92A3-D69025C6453D}"/>
              </a:ext>
            </a:extLst>
          </p:cNvPr>
          <p:cNvSpPr/>
          <p:nvPr/>
        </p:nvSpPr>
        <p:spPr>
          <a:xfrm>
            <a:off x="2614789" y="2098525"/>
            <a:ext cx="3326357" cy="400110"/>
          </a:xfrm>
          <a:prstGeom prst="rect">
            <a:avLst/>
          </a:prstGeom>
        </p:spPr>
        <p:txBody>
          <a:bodyPr wrap="square">
            <a:spAutoFit/>
          </a:bodyPr>
          <a:lstStyle/>
          <a:p>
            <a:r>
              <a:rPr lang="de-DE" sz="2000" dirty="0"/>
              <a:t>nouns</a:t>
            </a:r>
          </a:p>
        </p:txBody>
      </p:sp>
      <p:sp>
        <p:nvSpPr>
          <p:cNvPr id="41" name="Rectangle 40">
            <a:extLst>
              <a:ext uri="{FF2B5EF4-FFF2-40B4-BE49-F238E27FC236}">
                <a16:creationId xmlns:a16="http://schemas.microsoft.com/office/drawing/2014/main" id="{422AAC14-6A4F-6331-4C14-F7D17F6293E0}"/>
              </a:ext>
            </a:extLst>
          </p:cNvPr>
          <p:cNvSpPr/>
          <p:nvPr/>
        </p:nvSpPr>
        <p:spPr>
          <a:xfrm>
            <a:off x="1023063" y="2627242"/>
            <a:ext cx="518091" cy="581249"/>
          </a:xfrm>
          <a:prstGeom prst="rect">
            <a:avLst/>
          </a:prstGeom>
        </p:spPr>
        <p:txBody>
          <a:bodyPr wrap="none">
            <a:spAutoFit/>
          </a:bodyPr>
          <a:lstStyle/>
          <a:p>
            <a:pPr>
              <a:lnSpc>
                <a:spcPct val="150000"/>
              </a:lnSpc>
            </a:pPr>
            <a:r>
              <a:rPr lang="de-DE" sz="2400" b="1" i="1" dirty="0">
                <a:solidFill>
                  <a:srgbClr val="0070C0"/>
                </a:solidFill>
              </a:rPr>
              <a:t>m.</a:t>
            </a:r>
          </a:p>
        </p:txBody>
      </p:sp>
      <p:sp>
        <p:nvSpPr>
          <p:cNvPr id="42" name="Rectangle 41">
            <a:extLst>
              <a:ext uri="{FF2B5EF4-FFF2-40B4-BE49-F238E27FC236}">
                <a16:creationId xmlns:a16="http://schemas.microsoft.com/office/drawing/2014/main" id="{EB300DC7-B85F-C9BD-8445-DAC482059C11}"/>
              </a:ext>
            </a:extLst>
          </p:cNvPr>
          <p:cNvSpPr/>
          <p:nvPr/>
        </p:nvSpPr>
        <p:spPr>
          <a:xfrm>
            <a:off x="1023063" y="3656194"/>
            <a:ext cx="434734" cy="581249"/>
          </a:xfrm>
          <a:prstGeom prst="rect">
            <a:avLst/>
          </a:prstGeom>
        </p:spPr>
        <p:txBody>
          <a:bodyPr wrap="none">
            <a:spAutoFit/>
          </a:bodyPr>
          <a:lstStyle/>
          <a:p>
            <a:pPr>
              <a:lnSpc>
                <a:spcPct val="150000"/>
              </a:lnSpc>
            </a:pPr>
            <a:r>
              <a:rPr lang="de-DE" sz="2400" b="1" i="1" dirty="0">
                <a:solidFill>
                  <a:srgbClr val="00B050"/>
                </a:solidFill>
              </a:rPr>
              <a:t>n.</a:t>
            </a:r>
          </a:p>
        </p:txBody>
      </p:sp>
      <p:sp>
        <p:nvSpPr>
          <p:cNvPr id="43" name="Rectangle 42">
            <a:extLst>
              <a:ext uri="{FF2B5EF4-FFF2-40B4-BE49-F238E27FC236}">
                <a16:creationId xmlns:a16="http://schemas.microsoft.com/office/drawing/2014/main" id="{5F572C46-372A-0BEC-1EB1-5F6817594DBE}"/>
              </a:ext>
            </a:extLst>
          </p:cNvPr>
          <p:cNvSpPr/>
          <p:nvPr/>
        </p:nvSpPr>
        <p:spPr>
          <a:xfrm>
            <a:off x="1023063" y="4812157"/>
            <a:ext cx="367408" cy="581249"/>
          </a:xfrm>
          <a:prstGeom prst="rect">
            <a:avLst/>
          </a:prstGeom>
        </p:spPr>
        <p:txBody>
          <a:bodyPr wrap="none">
            <a:spAutoFit/>
          </a:bodyPr>
          <a:lstStyle/>
          <a:p>
            <a:pPr>
              <a:lnSpc>
                <a:spcPct val="150000"/>
              </a:lnSpc>
            </a:pPr>
            <a:r>
              <a:rPr lang="de-DE" sz="2400" b="1" i="1" dirty="0">
                <a:solidFill>
                  <a:srgbClr val="C00000"/>
                </a:solidFill>
              </a:rPr>
              <a:t>f.</a:t>
            </a:r>
          </a:p>
        </p:txBody>
      </p:sp>
      <p:sp>
        <p:nvSpPr>
          <p:cNvPr id="2" name="Rectangle 1">
            <a:extLst>
              <a:ext uri="{FF2B5EF4-FFF2-40B4-BE49-F238E27FC236}">
                <a16:creationId xmlns:a16="http://schemas.microsoft.com/office/drawing/2014/main" id="{F53F6C78-1AA9-6122-6D7B-536010557D08}"/>
              </a:ext>
            </a:extLst>
          </p:cNvPr>
          <p:cNvSpPr/>
          <p:nvPr/>
        </p:nvSpPr>
        <p:spPr>
          <a:xfrm>
            <a:off x="10113913" y="2558673"/>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3" name="Rectangle 2">
            <a:extLst>
              <a:ext uri="{FF2B5EF4-FFF2-40B4-BE49-F238E27FC236}">
                <a16:creationId xmlns:a16="http://schemas.microsoft.com/office/drawing/2014/main" id="{C10F475D-D542-DCB6-D9A8-4BC21A1E884B}"/>
              </a:ext>
            </a:extLst>
          </p:cNvPr>
          <p:cNvSpPr/>
          <p:nvPr/>
        </p:nvSpPr>
        <p:spPr>
          <a:xfrm>
            <a:off x="10113913" y="3106512"/>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5" name="Rectangle 4">
            <a:extLst>
              <a:ext uri="{FF2B5EF4-FFF2-40B4-BE49-F238E27FC236}">
                <a16:creationId xmlns:a16="http://schemas.microsoft.com/office/drawing/2014/main" id="{ED163C36-C41B-68C5-968A-CE0BAE49DD95}"/>
              </a:ext>
            </a:extLst>
          </p:cNvPr>
          <p:cNvSpPr/>
          <p:nvPr/>
        </p:nvSpPr>
        <p:spPr>
          <a:xfrm>
            <a:off x="10113913" y="3656194"/>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6" name="Rectangle 5">
            <a:extLst>
              <a:ext uri="{FF2B5EF4-FFF2-40B4-BE49-F238E27FC236}">
                <a16:creationId xmlns:a16="http://schemas.microsoft.com/office/drawing/2014/main" id="{174E1899-D19A-D255-9D79-69170AE6BFFA}"/>
              </a:ext>
            </a:extLst>
          </p:cNvPr>
          <p:cNvSpPr/>
          <p:nvPr/>
        </p:nvSpPr>
        <p:spPr>
          <a:xfrm>
            <a:off x="10113913" y="4204033"/>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7" name="Rectangle 6">
            <a:extLst>
              <a:ext uri="{FF2B5EF4-FFF2-40B4-BE49-F238E27FC236}">
                <a16:creationId xmlns:a16="http://schemas.microsoft.com/office/drawing/2014/main" id="{7E8F47E3-ACBD-039F-CA83-D0D4CCDF9BB8}"/>
              </a:ext>
            </a:extLst>
          </p:cNvPr>
          <p:cNvSpPr/>
          <p:nvPr/>
        </p:nvSpPr>
        <p:spPr>
          <a:xfrm>
            <a:off x="10113913" y="4818846"/>
            <a:ext cx="150874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N</a:t>
            </a:r>
            <a:r>
              <a:rPr lang="de-DE" sz="2400" dirty="0">
                <a:solidFill>
                  <a:schemeClr val="tx1">
                    <a:lumMod val="65000"/>
                    <a:lumOff val="35000"/>
                  </a:schemeClr>
                </a:solidFill>
              </a:rPr>
              <a:t>ominativ</a:t>
            </a:r>
          </a:p>
        </p:txBody>
      </p:sp>
      <p:sp>
        <p:nvSpPr>
          <p:cNvPr id="8" name="Rectangle 7">
            <a:extLst>
              <a:ext uri="{FF2B5EF4-FFF2-40B4-BE49-F238E27FC236}">
                <a16:creationId xmlns:a16="http://schemas.microsoft.com/office/drawing/2014/main" id="{586E7579-AC60-F179-C5E1-D6448A73B67A}"/>
              </a:ext>
            </a:extLst>
          </p:cNvPr>
          <p:cNvSpPr/>
          <p:nvPr/>
        </p:nvSpPr>
        <p:spPr>
          <a:xfrm>
            <a:off x="10113913" y="5366685"/>
            <a:ext cx="1428596" cy="581249"/>
          </a:xfrm>
          <a:prstGeom prst="rect">
            <a:avLst/>
          </a:prstGeom>
        </p:spPr>
        <p:txBody>
          <a:bodyPr wrap="none">
            <a:spAutoFit/>
          </a:bodyPr>
          <a:lstStyle/>
          <a:p>
            <a:pPr>
              <a:lnSpc>
                <a:spcPct val="150000"/>
              </a:lnSpc>
            </a:pPr>
            <a:r>
              <a:rPr lang="de-DE" sz="2400" b="1" dirty="0">
                <a:solidFill>
                  <a:schemeClr val="tx1">
                    <a:lumMod val="65000"/>
                    <a:lumOff val="35000"/>
                  </a:schemeClr>
                </a:solidFill>
              </a:rPr>
              <a:t>A</a:t>
            </a:r>
            <a:r>
              <a:rPr lang="de-DE" sz="2400" dirty="0">
                <a:solidFill>
                  <a:schemeClr val="tx1">
                    <a:lumMod val="65000"/>
                    <a:lumOff val="35000"/>
                  </a:schemeClr>
                </a:solidFill>
              </a:rPr>
              <a:t>kkusativ</a:t>
            </a:r>
          </a:p>
        </p:txBody>
      </p:sp>
      <p:sp>
        <p:nvSpPr>
          <p:cNvPr id="38" name="Rectangle 37">
            <a:extLst>
              <a:ext uri="{FF2B5EF4-FFF2-40B4-BE49-F238E27FC236}">
                <a16:creationId xmlns:a16="http://schemas.microsoft.com/office/drawing/2014/main" id="{A622A9F8-188E-86FD-3221-0E90536709D9}"/>
              </a:ext>
            </a:extLst>
          </p:cNvPr>
          <p:cNvSpPr/>
          <p:nvPr/>
        </p:nvSpPr>
        <p:spPr>
          <a:xfrm>
            <a:off x="6881935" y="2550336"/>
            <a:ext cx="855781" cy="34625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p:txBody>
      </p:sp>
    </p:spTree>
    <p:custDataLst>
      <p:tags r:id="rId1"/>
    </p:custDataLst>
    <p:extLst>
      <p:ext uri="{BB962C8B-B14F-4D97-AF65-F5344CB8AC3E}">
        <p14:creationId xmlns:p14="http://schemas.microsoft.com/office/powerpoint/2010/main" val="172492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74460-E754-8B91-F627-7752D92B47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B1FCEC-62B0-6926-4C52-FB87392BDB17}"/>
              </a:ext>
            </a:extLst>
          </p:cNvPr>
          <p:cNvSpPr/>
          <p:nvPr/>
        </p:nvSpPr>
        <p:spPr>
          <a:xfrm>
            <a:off x="-1" y="1622032"/>
            <a:ext cx="12191999" cy="4884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5DD5C071-5E0A-BDD0-47F1-79D7ECA27C3B}"/>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Recap:    Artikel im  </a:t>
            </a:r>
            <a:r>
              <a:rPr lang="de-DE" sz="2800" b="1" dirty="0">
                <a:solidFill>
                  <a:schemeClr val="tx1"/>
                </a:solidFill>
              </a:rPr>
              <a:t>N</a:t>
            </a:r>
            <a:r>
              <a:rPr lang="de-DE" sz="2800" dirty="0">
                <a:solidFill>
                  <a:schemeClr val="tx1"/>
                </a:solidFill>
              </a:rPr>
              <a:t>ominativ vs. </a:t>
            </a:r>
            <a:r>
              <a:rPr lang="de-DE" sz="2800" b="1" dirty="0">
                <a:solidFill>
                  <a:schemeClr val="tx1"/>
                </a:solidFill>
              </a:rPr>
              <a:t>A</a:t>
            </a:r>
            <a:r>
              <a:rPr lang="de-DE" sz="2800" dirty="0">
                <a:solidFill>
                  <a:schemeClr val="tx1"/>
                </a:solidFill>
              </a:rPr>
              <a:t>kkusative </a:t>
            </a:r>
          </a:p>
        </p:txBody>
      </p:sp>
      <p:pic>
        <p:nvPicPr>
          <p:cNvPr id="3" name="Picture 2">
            <a:extLst>
              <a:ext uri="{FF2B5EF4-FFF2-40B4-BE49-F238E27FC236}">
                <a16:creationId xmlns:a16="http://schemas.microsoft.com/office/drawing/2014/main" id="{7E72BF3B-4A5B-3660-2190-500036FDD5DE}"/>
              </a:ext>
            </a:extLst>
          </p:cNvPr>
          <p:cNvPicPr>
            <a:picLocks noChangeAspect="1"/>
          </p:cNvPicPr>
          <p:nvPr/>
        </p:nvPicPr>
        <p:blipFill>
          <a:blip r:embed="rId4"/>
          <a:stretch>
            <a:fillRect/>
          </a:stretch>
        </p:blipFill>
        <p:spPr>
          <a:xfrm>
            <a:off x="801719" y="2100008"/>
            <a:ext cx="8164064" cy="3648584"/>
          </a:xfrm>
          <a:prstGeom prst="rect">
            <a:avLst/>
          </a:prstGeom>
        </p:spPr>
      </p:pic>
      <p:pic>
        <p:nvPicPr>
          <p:cNvPr id="5" name="Picture 4">
            <a:extLst>
              <a:ext uri="{FF2B5EF4-FFF2-40B4-BE49-F238E27FC236}">
                <a16:creationId xmlns:a16="http://schemas.microsoft.com/office/drawing/2014/main" id="{E838FB2A-714F-4C90-FD17-967C96B19426}"/>
              </a:ext>
            </a:extLst>
          </p:cNvPr>
          <p:cNvPicPr>
            <a:picLocks noChangeAspect="1"/>
          </p:cNvPicPr>
          <p:nvPr/>
        </p:nvPicPr>
        <p:blipFill>
          <a:blip r:embed="rId5"/>
          <a:stretch>
            <a:fillRect/>
          </a:stretch>
        </p:blipFill>
        <p:spPr>
          <a:xfrm>
            <a:off x="7812111" y="1944852"/>
            <a:ext cx="2307343" cy="976147"/>
          </a:xfrm>
          <a:prstGeom prst="rect">
            <a:avLst/>
          </a:prstGeom>
        </p:spPr>
      </p:pic>
      <p:pic>
        <p:nvPicPr>
          <p:cNvPr id="6" name="Picture 5">
            <a:extLst>
              <a:ext uri="{FF2B5EF4-FFF2-40B4-BE49-F238E27FC236}">
                <a16:creationId xmlns:a16="http://schemas.microsoft.com/office/drawing/2014/main" id="{7F86FA9A-8AF1-B840-47F4-2FFC44A67E20}"/>
              </a:ext>
            </a:extLst>
          </p:cNvPr>
          <p:cNvPicPr>
            <a:picLocks noChangeAspect="1"/>
          </p:cNvPicPr>
          <p:nvPr/>
        </p:nvPicPr>
        <p:blipFill>
          <a:blip r:embed="rId5"/>
          <a:stretch>
            <a:fillRect/>
          </a:stretch>
        </p:blipFill>
        <p:spPr>
          <a:xfrm>
            <a:off x="3994750" y="4259821"/>
            <a:ext cx="359413" cy="1315479"/>
          </a:xfrm>
          <a:prstGeom prst="rect">
            <a:avLst/>
          </a:prstGeom>
        </p:spPr>
      </p:pic>
      <p:sp>
        <p:nvSpPr>
          <p:cNvPr id="15" name="TextBox 14">
            <a:extLst>
              <a:ext uri="{FF2B5EF4-FFF2-40B4-BE49-F238E27FC236}">
                <a16:creationId xmlns:a16="http://schemas.microsoft.com/office/drawing/2014/main" id="{9C698E13-B5B7-0F10-9DC2-10E41A1A4A43}"/>
              </a:ext>
            </a:extLst>
          </p:cNvPr>
          <p:cNvSpPr txBox="1"/>
          <p:nvPr/>
        </p:nvSpPr>
        <p:spPr>
          <a:xfrm>
            <a:off x="4354163" y="4203907"/>
            <a:ext cx="718307" cy="369332"/>
          </a:xfrm>
          <a:prstGeom prst="rect">
            <a:avLst/>
          </a:prstGeom>
          <a:noFill/>
        </p:spPr>
        <p:txBody>
          <a:bodyPr wrap="square">
            <a:spAutoFit/>
          </a:bodyPr>
          <a:lstStyle/>
          <a:p>
            <a:r>
              <a:rPr lang="de-DE" sz="1800" dirty="0"/>
              <a:t>einen</a:t>
            </a:r>
            <a:endParaRPr lang="en-US" dirty="0"/>
          </a:p>
        </p:txBody>
      </p:sp>
      <p:sp>
        <p:nvSpPr>
          <p:cNvPr id="16" name="TextBox 15">
            <a:extLst>
              <a:ext uri="{FF2B5EF4-FFF2-40B4-BE49-F238E27FC236}">
                <a16:creationId xmlns:a16="http://schemas.microsoft.com/office/drawing/2014/main" id="{8E446EC3-83FE-2DE1-02B9-EB0AC5D2E091}"/>
              </a:ext>
            </a:extLst>
          </p:cNvPr>
          <p:cNvSpPr txBox="1"/>
          <p:nvPr/>
        </p:nvSpPr>
        <p:spPr>
          <a:xfrm>
            <a:off x="4356615" y="5121078"/>
            <a:ext cx="718307" cy="369332"/>
          </a:xfrm>
          <a:prstGeom prst="rect">
            <a:avLst/>
          </a:prstGeom>
          <a:noFill/>
        </p:spPr>
        <p:txBody>
          <a:bodyPr wrap="square">
            <a:spAutoFit/>
          </a:bodyPr>
          <a:lstStyle/>
          <a:p>
            <a:r>
              <a:rPr lang="de-DE" sz="1800" dirty="0"/>
              <a:t>eine</a:t>
            </a:r>
            <a:endParaRPr lang="en-US" dirty="0"/>
          </a:p>
        </p:txBody>
      </p:sp>
      <p:pic>
        <p:nvPicPr>
          <p:cNvPr id="7" name="Picture 6">
            <a:extLst>
              <a:ext uri="{FF2B5EF4-FFF2-40B4-BE49-F238E27FC236}">
                <a16:creationId xmlns:a16="http://schemas.microsoft.com/office/drawing/2014/main" id="{E0FE3E03-3B04-F33B-1CD2-BDA1379BDE6A}"/>
              </a:ext>
            </a:extLst>
          </p:cNvPr>
          <p:cNvPicPr>
            <a:picLocks noChangeAspect="1"/>
          </p:cNvPicPr>
          <p:nvPr/>
        </p:nvPicPr>
        <p:blipFill>
          <a:blip r:embed="rId6"/>
          <a:stretch>
            <a:fillRect/>
          </a:stretch>
        </p:blipFill>
        <p:spPr>
          <a:xfrm>
            <a:off x="9325196" y="3439787"/>
            <a:ext cx="2187791" cy="2196984"/>
          </a:xfrm>
          <a:prstGeom prst="rect">
            <a:avLst/>
          </a:prstGeom>
        </p:spPr>
      </p:pic>
    </p:spTree>
    <p:custDataLst>
      <p:tags r:id="rId1"/>
    </p:custDataLst>
    <p:extLst>
      <p:ext uri="{BB962C8B-B14F-4D97-AF65-F5344CB8AC3E}">
        <p14:creationId xmlns:p14="http://schemas.microsoft.com/office/powerpoint/2010/main" val="651681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DB8BA-1E8D-03E4-55B3-45BD4484B9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6F6E97-EDA3-2D22-C6AB-FDF6727E7D1B}"/>
              </a:ext>
            </a:extLst>
          </p:cNvPr>
          <p:cNvSpPr/>
          <p:nvPr/>
        </p:nvSpPr>
        <p:spPr>
          <a:xfrm>
            <a:off x="-1" y="1074193"/>
            <a:ext cx="12191999" cy="5783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t>ß</a:t>
            </a:r>
            <a:endParaRPr lang="de-DE"/>
          </a:p>
        </p:txBody>
      </p:sp>
      <p:sp>
        <p:nvSpPr>
          <p:cNvPr id="10" name="Rectangle 9">
            <a:extLst>
              <a:ext uri="{FF2B5EF4-FFF2-40B4-BE49-F238E27FC236}">
                <a16:creationId xmlns:a16="http://schemas.microsoft.com/office/drawing/2014/main" id="{8CFCB36B-8725-67EB-A92D-CF3C2A16E662}"/>
              </a:ext>
            </a:extLst>
          </p:cNvPr>
          <p:cNvSpPr/>
          <p:nvPr/>
        </p:nvSpPr>
        <p:spPr>
          <a:xfrm>
            <a:off x="0" y="351776"/>
            <a:ext cx="12191999" cy="722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rPr>
              <a:t>Recap:    Artikel im  </a:t>
            </a:r>
            <a:r>
              <a:rPr lang="de-DE" sz="2800" b="1" dirty="0">
                <a:solidFill>
                  <a:schemeClr val="tx1"/>
                </a:solidFill>
              </a:rPr>
              <a:t>N</a:t>
            </a:r>
            <a:r>
              <a:rPr lang="de-DE" sz="2800" dirty="0">
                <a:solidFill>
                  <a:schemeClr val="tx1"/>
                </a:solidFill>
              </a:rPr>
              <a:t>ominativ vs. </a:t>
            </a:r>
            <a:r>
              <a:rPr lang="de-DE" sz="2800" b="1" dirty="0">
                <a:solidFill>
                  <a:schemeClr val="tx1"/>
                </a:solidFill>
              </a:rPr>
              <a:t>A</a:t>
            </a:r>
            <a:r>
              <a:rPr lang="de-DE" sz="2800" dirty="0">
                <a:solidFill>
                  <a:schemeClr val="tx1"/>
                </a:solidFill>
              </a:rPr>
              <a:t>kkusative </a:t>
            </a:r>
          </a:p>
        </p:txBody>
      </p:sp>
      <p:sp>
        <p:nvSpPr>
          <p:cNvPr id="2" name="Rectangle 1">
            <a:extLst>
              <a:ext uri="{FF2B5EF4-FFF2-40B4-BE49-F238E27FC236}">
                <a16:creationId xmlns:a16="http://schemas.microsoft.com/office/drawing/2014/main" id="{EF3E72E9-47FB-9CFE-53D5-A7744261C658}"/>
              </a:ext>
            </a:extLst>
          </p:cNvPr>
          <p:cNvSpPr/>
          <p:nvPr/>
        </p:nvSpPr>
        <p:spPr>
          <a:xfrm>
            <a:off x="3001338" y="1466412"/>
            <a:ext cx="5897366" cy="5057587"/>
          </a:xfrm>
          <a:prstGeom prst="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tangle 6">
            <a:extLst>
              <a:ext uri="{FF2B5EF4-FFF2-40B4-BE49-F238E27FC236}">
                <a16:creationId xmlns:a16="http://schemas.microsoft.com/office/drawing/2014/main" id="{C8B0FACF-639C-7110-AF92-4CCD32DEB8F5}"/>
              </a:ext>
            </a:extLst>
          </p:cNvPr>
          <p:cNvSpPr>
            <a:spLocks noChangeAspect="1"/>
          </p:cNvSpPr>
          <p:nvPr/>
        </p:nvSpPr>
        <p:spPr>
          <a:xfrm>
            <a:off x="3150955" y="4014455"/>
            <a:ext cx="5603701" cy="2341670"/>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8BA4CA92-452F-C4D2-8378-895227021092}"/>
              </a:ext>
            </a:extLst>
          </p:cNvPr>
          <p:cNvSpPr>
            <a:spLocks noChangeAspect="1"/>
          </p:cNvSpPr>
          <p:nvPr/>
        </p:nvSpPr>
        <p:spPr>
          <a:xfrm>
            <a:off x="3150955" y="1576281"/>
            <a:ext cx="5603701" cy="2341670"/>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descr="Table, calendar&#10;&#10;Description automatically generated">
            <a:extLst>
              <a:ext uri="{FF2B5EF4-FFF2-40B4-BE49-F238E27FC236}">
                <a16:creationId xmlns:a16="http://schemas.microsoft.com/office/drawing/2014/main" id="{DA528950-CFEF-A0E8-B97B-94AD72BA3E76}"/>
              </a:ext>
            </a:extLst>
          </p:cNvPr>
          <p:cNvPicPr>
            <a:picLocks noChangeAspect="1"/>
          </p:cNvPicPr>
          <p:nvPr/>
        </p:nvPicPr>
        <p:blipFill>
          <a:blip r:embed="rId4"/>
          <a:stretch>
            <a:fillRect/>
          </a:stretch>
        </p:blipFill>
        <p:spPr>
          <a:xfrm>
            <a:off x="3248763" y="4119291"/>
            <a:ext cx="5413636" cy="2157078"/>
          </a:xfrm>
          <a:prstGeom prst="rect">
            <a:avLst/>
          </a:prstGeom>
        </p:spPr>
      </p:pic>
      <p:pic>
        <p:nvPicPr>
          <p:cNvPr id="11" name="Picture 10" descr="Table&#10;&#10;Description automatically generated">
            <a:extLst>
              <a:ext uri="{FF2B5EF4-FFF2-40B4-BE49-F238E27FC236}">
                <a16:creationId xmlns:a16="http://schemas.microsoft.com/office/drawing/2014/main" id="{ABC181BA-140B-0DED-EE1B-37DDB0ED6EBC}"/>
              </a:ext>
            </a:extLst>
          </p:cNvPr>
          <p:cNvPicPr>
            <a:picLocks noChangeAspect="1"/>
          </p:cNvPicPr>
          <p:nvPr/>
        </p:nvPicPr>
        <p:blipFill>
          <a:blip r:embed="rId5"/>
          <a:stretch>
            <a:fillRect/>
          </a:stretch>
        </p:blipFill>
        <p:spPr>
          <a:xfrm>
            <a:off x="3248762" y="1666467"/>
            <a:ext cx="5413637" cy="2159176"/>
          </a:xfrm>
          <a:prstGeom prst="rect">
            <a:avLst/>
          </a:prstGeom>
        </p:spPr>
      </p:pic>
    </p:spTree>
    <p:custDataLst>
      <p:tags r:id="rId1"/>
    </p:custDataLst>
    <p:extLst>
      <p:ext uri="{BB962C8B-B14F-4D97-AF65-F5344CB8AC3E}">
        <p14:creationId xmlns:p14="http://schemas.microsoft.com/office/powerpoint/2010/main" val="6326592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PARCEL" val="9KRZSuKC"/>
  <p:tag name="ARTICULATE_SLIDE_THUMBNAIL_REFRESH" val="1"/>
  <p:tag name="ARTICULATE_SLIDE_COUNT" val="3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1374</Words>
  <Application>Microsoft Office PowerPoint</Application>
  <PresentationFormat>Widescreen</PresentationFormat>
  <Paragraphs>366</Paragraphs>
  <Slides>40</Slides>
  <Notes>37</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Bradley Hand ITC</vt:lpstr>
      <vt:lpstr>Calibri</vt:lpstr>
      <vt:lpstr>Gill Sans MT</vt:lpstr>
      <vt:lpstr>Ink Free</vt:lpstr>
      <vt:lpstr>Parcel</vt:lpstr>
      <vt:lpstr>German Language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German Language II</dc:title>
  <dc:creator>ZHAO ZHUJUN</dc:creator>
  <cp:lastModifiedBy>Zhujun ZHAO (NYP)</cp:lastModifiedBy>
  <cp:revision>180</cp:revision>
  <dcterms:created xsi:type="dcterms:W3CDTF">2019-10-15T06:49:37Z</dcterms:created>
  <dcterms:modified xsi:type="dcterms:W3CDTF">2025-05-24T05:02:21Z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A485C997-9AD9-47EE-AB94-E29EDC4A6A41</vt:lpwstr>
  </property>
  <property fmtid="{D5CDD505-2E9C-101B-9397-08002B2CF9AE}" pid="3" name="ArticulatePath">
    <vt:lpwstr>Wk 01</vt:lpwstr>
  </property>
  <property fmtid="{D5CDD505-2E9C-101B-9397-08002B2CF9AE}" pid="4" name="MSIP_Label_babe128f-e2ab-4b18-9c62-301caee5e80a_Enabled">
    <vt:lpwstr>true</vt:lpwstr>
  </property>
  <property fmtid="{D5CDD505-2E9C-101B-9397-08002B2CF9AE}" pid="5" name="MSIP_Label_babe128f-e2ab-4b18-9c62-301caee5e80a_SetDate">
    <vt:lpwstr>2025-05-09T23:25:45Z</vt:lpwstr>
  </property>
  <property fmtid="{D5CDD505-2E9C-101B-9397-08002B2CF9AE}" pid="6" name="MSIP_Label_babe128f-e2ab-4b18-9c62-301caee5e80a_Method">
    <vt:lpwstr>Privileged</vt:lpwstr>
  </property>
  <property fmtid="{D5CDD505-2E9C-101B-9397-08002B2CF9AE}" pid="7" name="MSIP_Label_babe128f-e2ab-4b18-9c62-301caee5e80a_Name">
    <vt:lpwstr>OFFICIAL [OPEN]</vt:lpwstr>
  </property>
  <property fmtid="{D5CDD505-2E9C-101B-9397-08002B2CF9AE}" pid="8" name="MSIP_Label_babe128f-e2ab-4b18-9c62-301caee5e80a_SiteId">
    <vt:lpwstr>243ebaed-00d0-4690-a7dc-75893b0d9f98</vt:lpwstr>
  </property>
  <property fmtid="{D5CDD505-2E9C-101B-9397-08002B2CF9AE}" pid="9" name="MSIP_Label_babe128f-e2ab-4b18-9c62-301caee5e80a_ActionId">
    <vt:lpwstr>65e83c1c-f524-4e17-819e-f743d062e9be</vt:lpwstr>
  </property>
  <property fmtid="{D5CDD505-2E9C-101B-9397-08002B2CF9AE}" pid="10" name="MSIP_Label_babe128f-e2ab-4b18-9c62-301caee5e80a_ContentBits">
    <vt:lpwstr>1</vt:lpwstr>
  </property>
  <property fmtid="{D5CDD505-2E9C-101B-9397-08002B2CF9AE}" pid="11" name="MSIP_Label_babe128f-e2ab-4b18-9c62-301caee5e80a_Tag">
    <vt:lpwstr>10, 0, 1, 1</vt:lpwstr>
  </property>
  <property fmtid="{D5CDD505-2E9C-101B-9397-08002B2CF9AE}" pid="12" name="ClassificationContentMarkingHeaderLocations">
    <vt:lpwstr>Parcel:8</vt:lpwstr>
  </property>
  <property fmtid="{D5CDD505-2E9C-101B-9397-08002B2CF9AE}" pid="13" name="ClassificationContentMarkingHeaderText">
    <vt:lpwstr>Official (Open)</vt:lpwstr>
  </property>
</Properties>
</file>